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2" r:id="rId13"/>
    <p:sldId id="293" r:id="rId14"/>
    <p:sldId id="275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9E4"/>
    <a:srgbClr val="E4F5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3.png"/><Relationship Id="rId4" Type="http://schemas.microsoft.com/office/2007/relationships/hdphoto" Target="../media/hdphoto1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12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microsoft.com/office/2007/relationships/hdphoto" Target="../media/hdphoto5.wdp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785794"/>
            <a:ext cx="7316886" cy="11296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К ЭКЗАМЕНАМ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7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794" y="428604"/>
            <a:ext cx="8292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с недостатком самоорганизации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64318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0024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0166" y="1357298"/>
            <a:ext cx="3406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Невнимательные, рассеянные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истинного нарушения)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2071678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произвольности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22120" y="1428736"/>
            <a:ext cx="37437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опоры (песочные часы,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плана, линейка,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указывающая на нужную строку)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2357430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вопросы: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ты сейчас делаешь? Что будешь делать теперь? Проверь, все ли ты  положил учебники?»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3357562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Колебания темпа деятельности</a:t>
            </a:r>
            <a:endParaRPr lang="ru-RU" dirty="0"/>
          </a:p>
        </p:txBody>
      </p:sp>
      <p:pic>
        <p:nvPicPr>
          <p:cNvPr id="18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85762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500694" y="3857628"/>
            <a:ext cx="314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развитие самоконтроля, помощь в самоорганизации</a:t>
            </a:r>
            <a:endParaRPr lang="ru-RU" dirty="0"/>
          </a:p>
        </p:txBody>
      </p:sp>
      <p:pic>
        <p:nvPicPr>
          <p:cNvPr id="2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428728" y="271462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Неустойчивая работоспособность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428604"/>
            <a:ext cx="5537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ГИПЕРТИМНЫЕ ДЕТИ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00024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14311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0166" y="1357298"/>
            <a:ext cx="3259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Импульсивность, несдержан-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небрежность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2071678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пренебрегать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ностью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аккуратностью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имя скорости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22120" y="1428736"/>
            <a:ext cx="3750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функций самоконтроля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207167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самопроверки. «Ты проверяешь то, что сделал?»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28926" y="3357562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Невысокая значимость учебных достижений</a:t>
            </a:r>
            <a:endParaRPr lang="ru-RU" dirty="0"/>
          </a:p>
        </p:txBody>
      </p:sp>
      <p:pic>
        <p:nvPicPr>
          <p:cNvPr id="18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78605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572132" y="2786058"/>
            <a:ext cx="314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важности ситуации экзамена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72132" y="3571876"/>
            <a:ext cx="3026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Последовательные, ясные,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ограничения</a:t>
            </a:r>
            <a:endParaRPr lang="ru-RU" dirty="0"/>
          </a:p>
        </p:txBody>
      </p:sp>
      <p:pic>
        <p:nvPicPr>
          <p:cNvPr id="28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428604"/>
            <a:ext cx="5797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ЗАСТРЕВАЮЩИЕ ДЕТИ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0017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0024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50043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0166" y="1357298"/>
            <a:ext cx="3290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подвижность, низкая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лабильность психики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207167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Медлительность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22120" y="1428736"/>
            <a:ext cx="3306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времени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2071678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Ненавязчиво помогать переходить к следующему заданию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3214686"/>
            <a:ext cx="2071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длительный ориентировочный период при выполнении задания</a:t>
            </a:r>
            <a:endParaRPr lang="ru-RU" dirty="0"/>
          </a:p>
        </p:txBody>
      </p:sp>
      <p:pic>
        <p:nvPicPr>
          <p:cNvPr id="18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07181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500694" y="3000372"/>
            <a:ext cx="314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торопить! Темп деятельности снижается</a:t>
            </a:r>
            <a:endParaRPr lang="ru-RU" dirty="0"/>
          </a:p>
        </p:txBody>
      </p:sp>
      <p:pic>
        <p:nvPicPr>
          <p:cNvPr id="2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57174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571604" y="2571744"/>
            <a:ext cx="2906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переключения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28604"/>
            <a:ext cx="6838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АУДИАЛЫ И КИНЕСТЕТИКИ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92880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8599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0017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0166" y="1714488"/>
            <a:ext cx="3239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Актуализируется визуальная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модальность при сдаче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22120" y="1428736"/>
            <a:ext cx="3491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стиля своей учебной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2214554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тихо проговаривать задания</a:t>
            </a:r>
          </a:p>
        </p:txBody>
      </p:sp>
      <p:pic>
        <p:nvPicPr>
          <p:cNvPr id="18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28612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500694" y="3000372"/>
            <a:ext cx="314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Кинестетики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помогать себе  простыми движениями (подвигать ногами под столом)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836712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единственный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неповторимый. Особенный! </a:t>
            </a: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любой надежный рецепт, опробованный поколениями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родителей,</a:t>
            </a: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оказаться бесполезным. </a:t>
            </a: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Ищите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то, что поможет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именно</a:t>
            </a: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Вашему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сыну, дочери. 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Наблюдайте, размышляйте, </a:t>
            </a:r>
            <a:endParaRPr lang="ru-RU" alt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обсуждайте с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ребенком </a:t>
            </a:r>
            <a:endParaRPr lang="ru-RU" alt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все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проблемы.</a:t>
            </a:r>
          </a:p>
        </p:txBody>
      </p:sp>
      <p:grpSp>
        <p:nvGrpSpPr>
          <p:cNvPr id="3" name="Группа 2"/>
          <p:cNvGrpSpPr/>
          <p:nvPr/>
        </p:nvGrpSpPr>
        <p:grpSpPr>
          <a:xfrm rot="20570417">
            <a:off x="380414" y="3314025"/>
            <a:ext cx="2751480" cy="2993892"/>
            <a:chOff x="6115086" y="3628844"/>
            <a:chExt cx="2327275" cy="2511425"/>
          </a:xfrm>
        </p:grpSpPr>
        <p:pic>
          <p:nvPicPr>
            <p:cNvPr id="4" name="Picture 11" descr="C:\Users\Lenadisk\Desktop\шаблон\1936938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341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86" y="3628844"/>
              <a:ext cx="2327275" cy="251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 rot="626089">
              <a:off x="6467355" y="4402922"/>
              <a:ext cx="1637986" cy="1006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Comic Sans MS" panose="030F0702030302020204" pitchFamily="66" charset="0"/>
                </a:rPr>
                <a:t>ЭТО</a:t>
              </a:r>
            </a:p>
            <a:p>
              <a:pPr algn="ctr"/>
              <a:r>
                <a:rPr lang="ru-RU" sz="2400" b="1" dirty="0" smtClean="0">
                  <a:latin typeface="Comic Sans MS" panose="030F0702030302020204" pitchFamily="66" charset="0"/>
                </a:rPr>
                <a:t> ОЧЕНЬ</a:t>
              </a:r>
            </a:p>
            <a:p>
              <a:pPr algn="ctr"/>
              <a:r>
                <a:rPr lang="ru-RU" sz="2400" b="1" dirty="0" smtClean="0">
                  <a:latin typeface="Comic Sans MS" panose="030F0702030302020204" pitchFamily="66" charset="0"/>
                </a:rPr>
                <a:t> ВАЖНО:</a:t>
              </a:r>
              <a:endParaRPr lang="ru-RU" sz="24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8" name="Picture 4" descr="https://cdn.pixabay.com/photo/2013/07/12/18/39/cancel-153645_128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37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2049" y="0"/>
            <a:ext cx="41372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Минутка юмора: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umbs.dreamstime.com/b/%D1%81%D0%BC%D0%B5%D1%8F%D1%82%D1%8C%D1%81%D1%8F-%D0%BD%D0%B0%D0%B4-12615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556" b="95556" l="9926" r="92296">
                        <a14:foregroundMark x1="42519" y1="38889" x2="52000" y2="30778"/>
                        <a14:foregroundMark x1="52296" y1="34556" x2="44889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3789040"/>
            <a:ext cx="1918576" cy="31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2.depositphotos.com/5792148/8453/v/950/depositphotos_84538464-stock-illustration-girl-laugh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8438" l="796" r="99337">
                        <a14:foregroundMark x1="48143" y1="35547" x2="67374" y2="3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9117" y="3753629"/>
            <a:ext cx="1763688" cy="32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orage.needpix.com/rsynced_images/arrow-153643_1280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9077" y="6059989"/>
            <a:ext cx="720080" cy="79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dn.pixabay.com/photo/2013/07/12/18/39/cancel-153645_1280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04078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1538" y="1071546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Бороться и страдать перед экзаменом – это в традициях нашего мира.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3286124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Если хочешь сдать экзамены, не сдавайся!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49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Психологические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nizhnevartovsk.blizko.ru/system/ckeditor_assets/pictures/89048/content_40974d5c99a7cddad6c81d47e68748c1c9b8dc6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261646">
            <a:off x="4981498" y="3747800"/>
            <a:ext cx="1124512" cy="6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hongkhamdakhoahongphong.vn/upload/images/Icons/arrow_outline_purple_righ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853938">
            <a:off x="3559790" y="4806297"/>
            <a:ext cx="1277382" cy="64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nappygoat.com/b/0382bf43ac3ad56caa37f48272b878929c799d9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4421">
            <a:off x="5775079" y="5263073"/>
            <a:ext cx="1527075" cy="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dn.pixabay.com/photo/2013/07/12/18/39/cancel-153645_128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34" y="6015165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8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794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66" y="199131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43042" y="2143116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Познавательные трудности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1500174"/>
            <a:ext cx="306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Процессуальные трудности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2714620"/>
            <a:ext cx="2614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Личностные трудности</a:t>
            </a:r>
            <a:endParaRPr lang="ru-RU" dirty="0"/>
          </a:p>
        </p:txBody>
      </p:sp>
      <p:pic>
        <p:nvPicPr>
          <p:cNvPr id="9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42873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07167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71462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43570" y="1500174"/>
            <a:ext cx="232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Процедура экзамена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1928802"/>
            <a:ext cx="3142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учебной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навыки самоорганизации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654840" y="2857496"/>
            <a:ext cx="3489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Адекватная самооценка,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оптимальный уровень тревоги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2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428604"/>
            <a:ext cx="580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ИНФАНТИЛЬНЫЕ ДЕТИ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4666" y="1044016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7661" y="1044016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794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805" y="278092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806" y="2059921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807" y="135794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8619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1455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8605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42900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71604" y="1357298"/>
            <a:ext cx="28119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 и волевой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2214554"/>
            <a:ext cx="3054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сосредоточения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2714620"/>
            <a:ext cx="3209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Несформированная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тельная мотивация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3429000"/>
            <a:ext cx="1812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локус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1428736"/>
            <a:ext cx="3042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с трудного, затем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к знакомому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2143116"/>
            <a:ext cx="2365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Короткие, легко выполнимые шаги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72132" y="2857496"/>
            <a:ext cx="371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Заканчивать работу на позитиве,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дожидаясь раздражения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3571876"/>
            <a:ext cx="34107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самопроверке полезно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представлять, что проверяешь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чужую работу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28604"/>
            <a:ext cx="4722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ТРЕВОЖНЫЕ ДЕТИ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794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00037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806" y="2059921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807" y="135794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8619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0024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8625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92893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71604" y="1357298"/>
            <a:ext cx="3067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воспринимать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как опасные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2000240"/>
            <a:ext cx="2982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Перепроверка, которая часто не приводит к улучшению результата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2928934"/>
            <a:ext cx="194078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Задают много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уточняющих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следят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реакциями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1428736"/>
            <a:ext cx="296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комфорт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нагнетания ситуации)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2143116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успеха, поощрения. «Я знаю, что ты справишься!»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3071810"/>
            <a:ext cx="2821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способы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поддержки: посмотреть,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68177" y="3929066"/>
            <a:ext cx="336207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ребёнка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помощью лучше отвечать: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«Уверена, что ты всё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делаешь правильно»</a:t>
            </a:r>
          </a:p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4357694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концентрацией внимания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28604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НЕУВЕРЕННЫЕ ДЕТИ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794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00037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807" y="135794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8619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00024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57187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57174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71604" y="1357298"/>
            <a:ext cx="2648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опираться на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мнение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2000240"/>
            <a:ext cx="2982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умеют проверить качество своей работы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2643182"/>
            <a:ext cx="2669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Конформизм, неумение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отстаивать свою точку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1428736"/>
            <a:ext cx="36481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выбор и  терпеливо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 ответа. «Как ты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думаешь, с чего лучше начать?»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2285992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ситуации успеха. «Я уверен, у тебя всё получится!»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3071810"/>
            <a:ext cx="3388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фраз, которые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 тревогу. «Подумай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хорошенько!»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68177" y="3929066"/>
            <a:ext cx="35398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навыка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ной оценки. «Что тебе самому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в работе?»</a:t>
            </a:r>
          </a:p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3429000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принятии само-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стоятельных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28604"/>
            <a:ext cx="5054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ПЕРФЕКЦИОНИСТЫ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21468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8599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42886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71604" y="1357298"/>
            <a:ext cx="2966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высокий уровень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притязаний, неустойчивая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2214554"/>
            <a:ext cx="298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данной категорией детей актуальна поговорка: «Лучшее – враг хорошего».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25061" y="1428736"/>
            <a:ext cx="3618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расставить приоритеты,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ожидания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2143116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снизить субъективную значимость экзаменов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33396" y="3071810"/>
            <a:ext cx="3610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степень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загруженности, организовывать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щадящий режим дня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3429000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 пропустить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428604"/>
            <a:ext cx="6795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ПРАВОПОЛУШАРНЫЕ ДЕТИ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2873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571744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42873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8599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0166" y="1357298"/>
            <a:ext cx="3435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мыслить логическими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2143116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сосредоточиться на фактах и теоретических положениях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22120" y="1428736"/>
            <a:ext cx="39134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усвоения материала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образное мышление и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(метафоры, рисунки,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07666" y="2643182"/>
            <a:ext cx="388228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экзаменам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более «сложных» для  таких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заданий, а позже приступать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тех, которые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требуют развернутого ответа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3143248"/>
            <a:ext cx="1928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 трудности освоения отдельных дисциплин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428604"/>
            <a:ext cx="4658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ДЕТИ-СИНТЕТИКИ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00108"/>
            <a:ext cx="248766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трудности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000108"/>
            <a:ext cx="27104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поддержки: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28599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428736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85992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dn.pixabay.com/photo/2013/07/12/18/39/cancel-153645_1280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8" y="6079449"/>
            <a:ext cx="709832" cy="7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orage.needpix.com/rsynced_images/arrow-15364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68765"/>
            <a:ext cx="864095" cy="9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00166" y="1357298"/>
            <a:ext cx="3275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Опираются на общее, а не на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214311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 уделяют внимания деталям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22120" y="1428736"/>
            <a:ext cx="3600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ход деятельности: от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к частному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7" y="2214555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 на выделение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, помогать в составлении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планов, конспектов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3143248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оперирования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конкретными фактами</a:t>
            </a:r>
            <a:endParaRPr lang="ru-RU" dirty="0"/>
          </a:p>
        </p:txBody>
      </p:sp>
      <p:pic>
        <p:nvPicPr>
          <p:cNvPr id="18" name="Picture 2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549573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572132" y="3429000"/>
            <a:ext cx="314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аналитические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682</Words>
  <Application>Microsoft Office PowerPoint</Application>
  <PresentationFormat>Экран (4:3)</PresentationFormat>
  <Paragraphs>185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Психологические трудности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Учитель</cp:lastModifiedBy>
  <cp:revision>139</cp:revision>
  <dcterms:created xsi:type="dcterms:W3CDTF">2020-01-22T11:48:47Z</dcterms:created>
  <dcterms:modified xsi:type="dcterms:W3CDTF">2022-01-27T04:33:22Z</dcterms:modified>
</cp:coreProperties>
</file>