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6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7" r:id="rId1"/>
    <p:sldMasterId id="2147483658" r:id="rId2"/>
    <p:sldMasterId id="2147483659" r:id="rId3"/>
    <p:sldMasterId id="2147483660" r:id="rId4"/>
    <p:sldMasterId id="2147483661" r:id="rId5"/>
    <p:sldMasterId id="2147483662" r:id="rId6"/>
    <p:sldMasterId id="2147483695" r:id="rId7"/>
  </p:sldMasterIdLst>
  <p:notesMasterIdLst>
    <p:notesMasterId r:id="rId71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299" r:id="rId51"/>
    <p:sldId id="300" r:id="rId52"/>
    <p:sldId id="301" r:id="rId53"/>
    <p:sldId id="302" r:id="rId54"/>
    <p:sldId id="303" r:id="rId55"/>
    <p:sldId id="304" r:id="rId56"/>
    <p:sldId id="305" r:id="rId57"/>
    <p:sldId id="306" r:id="rId58"/>
    <p:sldId id="307" r:id="rId59"/>
    <p:sldId id="308" r:id="rId60"/>
    <p:sldId id="309" r:id="rId61"/>
    <p:sldId id="310" r:id="rId62"/>
    <p:sldId id="311" r:id="rId63"/>
    <p:sldId id="312" r:id="rId64"/>
    <p:sldId id="313" r:id="rId65"/>
    <p:sldId id="314" r:id="rId66"/>
    <p:sldId id="315" r:id="rId67"/>
    <p:sldId id="316" r:id="rId68"/>
    <p:sldId id="317" r:id="rId69"/>
    <p:sldId id="318" r:id="rId7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142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slide" Target="slides/slide32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42" Type="http://schemas.openxmlformats.org/officeDocument/2006/relationships/slide" Target="slides/slide35.xml"/><Relationship Id="rId47" Type="http://schemas.openxmlformats.org/officeDocument/2006/relationships/slide" Target="slides/slide40.xml"/><Relationship Id="rId50" Type="http://schemas.openxmlformats.org/officeDocument/2006/relationships/slide" Target="slides/slide43.xml"/><Relationship Id="rId55" Type="http://schemas.openxmlformats.org/officeDocument/2006/relationships/slide" Target="slides/slide48.xml"/><Relationship Id="rId63" Type="http://schemas.openxmlformats.org/officeDocument/2006/relationships/slide" Target="slides/slide56.xml"/><Relationship Id="rId68" Type="http://schemas.openxmlformats.org/officeDocument/2006/relationships/slide" Target="slides/slide61.xml"/><Relationship Id="rId7" Type="http://schemas.openxmlformats.org/officeDocument/2006/relationships/slideMaster" Target="slideMasters/slideMaster7.xml"/><Relationship Id="rId71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9" Type="http://schemas.openxmlformats.org/officeDocument/2006/relationships/slide" Target="slides/slide22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slide" Target="slides/slide30.xml"/><Relationship Id="rId40" Type="http://schemas.openxmlformats.org/officeDocument/2006/relationships/slide" Target="slides/slide33.xml"/><Relationship Id="rId45" Type="http://schemas.openxmlformats.org/officeDocument/2006/relationships/slide" Target="slides/slide38.xml"/><Relationship Id="rId53" Type="http://schemas.openxmlformats.org/officeDocument/2006/relationships/slide" Target="slides/slide46.xml"/><Relationship Id="rId58" Type="http://schemas.openxmlformats.org/officeDocument/2006/relationships/slide" Target="slides/slide51.xml"/><Relationship Id="rId66" Type="http://schemas.openxmlformats.org/officeDocument/2006/relationships/slide" Target="slides/slide59.xml"/><Relationship Id="rId7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49" Type="http://schemas.openxmlformats.org/officeDocument/2006/relationships/slide" Target="slides/slide42.xml"/><Relationship Id="rId57" Type="http://schemas.openxmlformats.org/officeDocument/2006/relationships/slide" Target="slides/slide50.xml"/><Relationship Id="rId61" Type="http://schemas.openxmlformats.org/officeDocument/2006/relationships/slide" Target="slides/slide54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4" Type="http://schemas.openxmlformats.org/officeDocument/2006/relationships/slide" Target="slides/slide37.xml"/><Relationship Id="rId52" Type="http://schemas.openxmlformats.org/officeDocument/2006/relationships/slide" Target="slides/slide45.xml"/><Relationship Id="rId60" Type="http://schemas.openxmlformats.org/officeDocument/2006/relationships/slide" Target="slides/slide53.xml"/><Relationship Id="rId65" Type="http://schemas.openxmlformats.org/officeDocument/2006/relationships/slide" Target="slides/slide58.xml"/><Relationship Id="rId73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Relationship Id="rId43" Type="http://schemas.openxmlformats.org/officeDocument/2006/relationships/slide" Target="slides/slide36.xml"/><Relationship Id="rId48" Type="http://schemas.openxmlformats.org/officeDocument/2006/relationships/slide" Target="slides/slide41.xml"/><Relationship Id="rId56" Type="http://schemas.openxmlformats.org/officeDocument/2006/relationships/slide" Target="slides/slide49.xml"/><Relationship Id="rId64" Type="http://schemas.openxmlformats.org/officeDocument/2006/relationships/slide" Target="slides/slide57.xml"/><Relationship Id="rId69" Type="http://schemas.openxmlformats.org/officeDocument/2006/relationships/slide" Target="slides/slide62.xml"/><Relationship Id="rId8" Type="http://schemas.openxmlformats.org/officeDocument/2006/relationships/slide" Target="slides/slide1.xml"/><Relationship Id="rId51" Type="http://schemas.openxmlformats.org/officeDocument/2006/relationships/slide" Target="slides/slide44.xml"/><Relationship Id="rId72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slide" Target="slides/slide31.xml"/><Relationship Id="rId46" Type="http://schemas.openxmlformats.org/officeDocument/2006/relationships/slide" Target="slides/slide39.xml"/><Relationship Id="rId59" Type="http://schemas.openxmlformats.org/officeDocument/2006/relationships/slide" Target="slides/slide52.xml"/><Relationship Id="rId67" Type="http://schemas.openxmlformats.org/officeDocument/2006/relationships/slide" Target="slides/slide60.xml"/><Relationship Id="rId20" Type="http://schemas.openxmlformats.org/officeDocument/2006/relationships/slide" Target="slides/slide13.xml"/><Relationship Id="rId41" Type="http://schemas.openxmlformats.org/officeDocument/2006/relationships/slide" Target="slides/slide34.xml"/><Relationship Id="rId54" Type="http://schemas.openxmlformats.org/officeDocument/2006/relationships/slide" Target="slides/slide47.xml"/><Relationship Id="rId62" Type="http://schemas.openxmlformats.org/officeDocument/2006/relationships/slide" Target="slides/slide55.xml"/><Relationship Id="rId70" Type="http://schemas.openxmlformats.org/officeDocument/2006/relationships/slide" Target="slides/slide63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8092137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517795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0" name="Google Shape;290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508934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7" name="Google Shape;297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321225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4" name="Google Shape;304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035366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1" name="Google Shape;311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761659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8" name="Google Shape;318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825512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3" name="Google Shape;323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464668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0" name="Google Shape;330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531259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Google Shape;337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8" name="Google Shape;338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8730707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5" name="Google Shape;345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2448169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2" name="Google Shape;352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126450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9" name="Google Shape;20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806236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9" name="Google Shape;359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8751552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6" name="Google Shape;366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3570295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3" name="Google Shape;373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7894540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0" name="Google Shape;380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7923857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5" name="Google Shape;385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3992769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p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2" name="Google Shape;392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0779110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Google Shape;398;p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9" name="Google Shape;399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3380175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Google Shape;405;p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6" name="Google Shape;406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8983396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Google Shape;412;p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3" name="Google Shape;413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9019834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Google Shape;419;p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0" name="Google Shape;420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587449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5" name="Google Shape;21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4401087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Google Shape;426;p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7" name="Google Shape;427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9125707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Google Shape;433;p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5274178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Google Shape;440;p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1" name="Google Shape;441;p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6713475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Google Shape;447;p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8" name="Google Shape;448;p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7989323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Google Shape;454;p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5" name="Google Shape;455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0385869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Google Shape;461;p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2" name="Google Shape;462;p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3085265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p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9" name="Google Shape;469;p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7838417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p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6" name="Google Shape;476;p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6119282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" name="Google Shape;482;p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3" name="Google Shape;483;p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2613594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" name="Google Shape;487;p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8" name="Google Shape;488;p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369154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1" name="Google Shape;22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6951827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Google Shape;494;p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5" name="Google Shape;495;p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9929412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Google Shape;501;p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2" name="Google Shape;502;p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9666726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Google Shape;506;p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7" name="Google Shape;507;p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74094771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Google Shape;513;p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4" name="Google Shape;514;p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07464086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" name="Google Shape;520;p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1" name="Google Shape;521;p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06107881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Google Shape;527;p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8" name="Google Shape;528;p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92004904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Google Shape;534;p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5" name="Google Shape;535;p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7549183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Google Shape;541;p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2" name="Google Shape;542;p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9994827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" name="Google Shape;548;p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9" name="Google Shape;549;p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11353085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" name="Google Shape;555;p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6" name="Google Shape;556;p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419294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7" name="Google Shape;22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15332125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Google Shape;562;p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3" name="Google Shape;563;p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3478705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Google Shape;569;p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0" name="Google Shape;570;p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4258659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" name="Google Shape;576;p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7" name="Google Shape;577;p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97924440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" name="Google Shape;583;p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4" name="Google Shape;584;p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84304186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" name="Google Shape;590;p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1" name="Google Shape;591;p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13338715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" name="Google Shape;595;p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6" name="Google Shape;596;p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67870636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" name="Google Shape;602;p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3" name="Google Shape;603;p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09473554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" name="Google Shape;609;p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0" name="Google Shape;610;p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42014969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" name="Google Shape;616;p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7" name="Google Shape;617;p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4703635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" name="Google Shape;624;p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5" name="Google Shape;625;p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607199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3" name="Google Shape;23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63717920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" name="Google Shape;631;p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2" name="Google Shape;632;p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64748830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8" name="Google Shape;638;p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9" name="Google Shape;639;p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33633701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" name="Google Shape;645;p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6" name="Google Shape;646;p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916027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9" name="Google Shape;239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704144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6" name="Google Shape;27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73321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3" name="Google Shape;283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97863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7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Заголовок и объект">
  <p:cSld name="1_Заголовок и объект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4"/>
          <p:cNvSpPr>
            <a:spLocks noGrp="1"/>
          </p:cNvSpPr>
          <p:nvPr>
            <p:ph type="pic" idx="2"/>
          </p:nvPr>
        </p:nvSpPr>
        <p:spPr>
          <a:xfrm>
            <a:off x="514826" y="1616804"/>
            <a:ext cx="8094868" cy="44044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3" name="Google Shape;123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612467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2119967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15713635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4007353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42773917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68631693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54011809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35054808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55024087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>
  <p:cSld name="1_Титульный слайд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"/>
          <p:cNvSpPr txBox="1">
            <a:spLocks noGrp="1"/>
          </p:cNvSpPr>
          <p:nvPr>
            <p:ph type="body" idx="1"/>
          </p:nvPr>
        </p:nvSpPr>
        <p:spPr>
          <a:xfrm>
            <a:off x="1331913" y="4508276"/>
            <a:ext cx="6840537" cy="1296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22860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 sz="3200">
                <a:solidFill>
                  <a:schemeClr val="lt1"/>
                </a:solidFill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0" name="Google Shape;100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21533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Заголовок и объект">
  <p:cSld name="2_Заголовок и объект"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5" name="Google Shape;145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7" name="Google Shape;147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>
  <p:cSld name="Заголовок и объект"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211144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7" name="Google Shape;157;p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493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82600" algn="l"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4000"/>
              <a:buChar char="•"/>
              <a:defRPr sz="40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8" name="Google Shape;158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9" name="Google Shape;159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0" name="Google Shape;160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Заголовок и объект">
  <p:cSld name="3_Заголовок и объект"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7211144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0" name="Google Shape;170;p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493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82600" algn="l"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4000"/>
              <a:buChar char="•"/>
              <a:defRPr sz="40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1" name="Google Shape;171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2" name="Google Shape;172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3" name="Google Shape;173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Заголовок и объект">
  <p:cSld name="4_Заголовок и объект"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5" name="Google Shape;185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6" name="Google Shape;186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5" name="Google Shape;195;p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6" name="Google Shape;196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9" name="Google Shape;199;p1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0" name="Google Shape;200;p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1" name="Google Shape;201;p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9977659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77998963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9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70A83"/>
            </a:gs>
            <a:gs pos="39999">
              <a:srgbClr val="0A128C"/>
            </a:gs>
            <a:gs pos="69999">
              <a:srgbClr val="181CC7"/>
            </a:gs>
            <a:gs pos="88000">
              <a:srgbClr val="1508C4"/>
            </a:gs>
            <a:gs pos="100000">
              <a:srgbClr val="1F08C6"/>
            </a:gs>
          </a:gsLst>
          <a:lin ang="16200000" scaled="0"/>
        </a:grad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3" descr="http://img-fotki.yandex.ru/get/6207/94689460.147/0_73c4b_aa133b18_S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484937" y="920750"/>
            <a:ext cx="460375" cy="460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3" descr="http://img-fotki.yandex.ru/get/6207/94689460.147/0_73c4b_aa133b18_S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13650" y="847725"/>
            <a:ext cx="460375" cy="460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3" descr="http://img-fotki.yandex.ru/get/6207/94689460.147/0_73c4b_aa133b18_S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3612" y="1385887"/>
            <a:ext cx="460375" cy="460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3" descr="http://img-fotki.yandex.ru/get/6207/94689460.147/0_73c4b_aa133b18_S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609012" y="1568450"/>
            <a:ext cx="460375" cy="460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3" descr="http://img-fotki.yandex.ru/get/6207/94689460.147/0_73c4b_aa133b18_S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46237" y="401637"/>
            <a:ext cx="304800" cy="30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3" descr="http://img-fotki.yandex.ru/get/6207/94689460.147/0_73c4b_aa133b18_S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55912" y="469900"/>
            <a:ext cx="304800" cy="30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3" descr="http://img-fotki.yandex.ru/get/6207/94689460.147/0_73c4b_aa133b18_S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17875" y="115887"/>
            <a:ext cx="460375" cy="460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3" descr="http://img-fotki.yandex.ru/get/6207/94689460.147/0_73c4b_aa133b18_S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78462" y="404812"/>
            <a:ext cx="460375" cy="460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3" descr="http://img-fotki.yandex.ru/get/6207/94689460.147/0_73c4b_aa133b18_S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574087" y="239712"/>
            <a:ext cx="460375" cy="460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3" descr="http://img-fotki.yandex.ru/get/6207/94689460.147/0_73c4b_aa133b18_S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437" y="882650"/>
            <a:ext cx="460375" cy="460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3" descr="http://img-fotki.yandex.ru/get/6207/94689460.147/0_73c4b_aa133b18_S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483100" y="854075"/>
            <a:ext cx="458787" cy="460375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6" name="Google Shape;116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7" name="Google Shape;117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8" name="Google Shape;118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9" name="Google Shape;119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70A83"/>
            </a:gs>
            <a:gs pos="39999">
              <a:srgbClr val="0A128C"/>
            </a:gs>
            <a:gs pos="69999">
              <a:srgbClr val="181CC7"/>
            </a:gs>
            <a:gs pos="88000">
              <a:srgbClr val="1508C4"/>
            </a:gs>
            <a:gs pos="100000">
              <a:srgbClr val="1F08C6"/>
            </a:gs>
          </a:gsLst>
          <a:lin ang="16200000" scaled="0"/>
        </a:gradFill>
        <a:effectLst/>
      </p:bgPr>
    </p:bg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Google Shape;127;p5" descr="http://img-fotki.yandex.ru/get/6207/94689460.147/0_73c4b_aa133b18_S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484937" y="920750"/>
            <a:ext cx="460375" cy="460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p5" descr="http://img-fotki.yandex.ru/get/6207/94689460.147/0_73c4b_aa133b18_S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13650" y="847725"/>
            <a:ext cx="460375" cy="460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5" descr="http://img-fotki.yandex.ru/get/6207/94689460.147/0_73c4b_aa133b18_S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3612" y="1385887"/>
            <a:ext cx="460375" cy="460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p5" descr="http://img-fotki.yandex.ru/get/6207/94689460.147/0_73c4b_aa133b18_S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609012" y="1568450"/>
            <a:ext cx="460375" cy="460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p5" descr="http://img-fotki.yandex.ru/get/6207/94689460.147/0_73c4b_aa133b18_S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46237" y="401637"/>
            <a:ext cx="304800" cy="30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p5" descr="http://img-fotki.yandex.ru/get/6207/94689460.147/0_73c4b_aa133b18_S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55912" y="469900"/>
            <a:ext cx="304800" cy="30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p5" descr="http://img-fotki.yandex.ru/get/6207/94689460.147/0_73c4b_aa133b18_S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17875" y="115887"/>
            <a:ext cx="460375" cy="460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p5" descr="http://img-fotki.yandex.ru/get/6207/94689460.147/0_73c4b_aa133b18_S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78462" y="404812"/>
            <a:ext cx="460375" cy="460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p5" descr="http://img-fotki.yandex.ru/get/6207/94689460.147/0_73c4b_aa133b18_S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574087" y="239712"/>
            <a:ext cx="460375" cy="460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p5" descr="http://img-fotki.yandex.ru/get/6207/94689460.147/0_73c4b_aa133b18_S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437" y="882650"/>
            <a:ext cx="460375" cy="460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p5" descr="http://img-fotki.yandex.ru/get/6207/94689460.147/0_73c4b_aa133b18_S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483100" y="854075"/>
            <a:ext cx="458787" cy="460375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9" name="Google Shape;139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0" name="Google Shape;140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1" name="Google Shape;141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2" name="Google Shape;142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70A83"/>
            </a:gs>
            <a:gs pos="39999">
              <a:srgbClr val="0A128C"/>
            </a:gs>
            <a:gs pos="69999">
              <a:srgbClr val="181CC7"/>
            </a:gs>
            <a:gs pos="88000">
              <a:srgbClr val="1508C4"/>
            </a:gs>
            <a:gs pos="100000">
              <a:srgbClr val="1F08C6"/>
            </a:gs>
          </a:gsLst>
          <a:lin ang="16200000" scaled="0"/>
        </a:gradFill>
        <a:effectLst/>
      </p:bgPr>
    </p:bg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7">
            <a:hlinkClick r:id="" action="ppaction://hlinkshowjump?jump=nextslide"/>
          </p:cNvPr>
          <p:cNvSpPr txBox="1"/>
          <p:nvPr/>
        </p:nvSpPr>
        <p:spPr>
          <a:xfrm>
            <a:off x="3923928" y="6093296"/>
            <a:ext cx="1298561" cy="646331"/>
          </a:xfrm>
          <a:prstGeom prst="rect">
            <a:avLst/>
          </a:prstGeom>
          <a:solidFill>
            <a:srgbClr val="070A83"/>
          </a:solidFill>
          <a:ln>
            <a:noFill/>
          </a:ln>
          <a:effectLst>
            <a:outerShdw blurRad="149987" dist="250190" dir="8460000" algn="ctr">
              <a:srgbClr val="000000">
                <a:alpha val="27843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ru-RU" sz="3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Ответ</a:t>
            </a:r>
            <a:endParaRPr sz="36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p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51" name="Google Shape;151;p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2" name="Google Shape;152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3" name="Google Shape;153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4" name="Google Shape;154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70A83"/>
            </a:gs>
            <a:gs pos="39999">
              <a:srgbClr val="0A128C"/>
            </a:gs>
            <a:gs pos="69999">
              <a:srgbClr val="181CC7"/>
            </a:gs>
            <a:gs pos="88000">
              <a:srgbClr val="1508C4"/>
            </a:gs>
            <a:gs pos="100000">
              <a:srgbClr val="1F08C6"/>
            </a:gs>
          </a:gsLst>
          <a:lin ang="16200000" scaled="0"/>
        </a:gradFill>
        <a:effectLst/>
      </p:bgPr>
    </p:bg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2" name="Google Shape;162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84368" y="5930946"/>
            <a:ext cx="1080121" cy="810090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7843"/>
              </a:srgbClr>
            </a:outerShdw>
          </a:effectLst>
        </p:spPr>
      </p:pic>
      <p:sp>
        <p:nvSpPr>
          <p:cNvPr id="163" name="Google Shape;163;p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64" name="Google Shape;164;p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5" name="Google Shape;165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6" name="Google Shape;166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7" name="Google Shape;167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2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70A83"/>
            </a:gs>
            <a:gs pos="39999">
              <a:srgbClr val="0A128C"/>
            </a:gs>
            <a:gs pos="69999">
              <a:srgbClr val="181CC7"/>
            </a:gs>
            <a:gs pos="88000">
              <a:srgbClr val="1508C4"/>
            </a:gs>
            <a:gs pos="100000">
              <a:srgbClr val="1F08C6"/>
            </a:gs>
          </a:gsLst>
          <a:lin ang="16200000" scaled="0"/>
        </a:gradFill>
        <a:effectLst/>
      </p:bgPr>
    </p:bg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1">
            <a:hlinkClick r:id="" action="ppaction://hlinkshowjump?jump=nextslide"/>
          </p:cNvPr>
          <p:cNvSpPr txBox="1"/>
          <p:nvPr/>
        </p:nvSpPr>
        <p:spPr>
          <a:xfrm>
            <a:off x="3779912" y="6093296"/>
            <a:ext cx="1601721" cy="646331"/>
          </a:xfrm>
          <a:prstGeom prst="rect">
            <a:avLst/>
          </a:prstGeom>
          <a:solidFill>
            <a:srgbClr val="070A83"/>
          </a:solidFill>
          <a:ln>
            <a:noFill/>
          </a:ln>
          <a:effectLst>
            <a:outerShdw blurRad="149987" dist="250190" dir="8460000" algn="ctr">
              <a:srgbClr val="000000">
                <a:alpha val="27843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ru-RU" sz="3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Вопрос</a:t>
            </a:r>
            <a:endParaRPr sz="36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6" name="Google Shape;176;p11" descr="https://festival.1september.ru/articles/604377/presentation/14.jpg"/>
          <p:cNvPicPr preferRelativeResize="0"/>
          <p:nvPr/>
        </p:nvPicPr>
        <p:blipFill rotWithShape="1">
          <a:blip r:embed="rId3">
            <a:alphaModFix/>
          </a:blip>
          <a:srcRect l="22270" t="20968" r="17246" b="21612"/>
          <a:stretch/>
        </p:blipFill>
        <p:spPr>
          <a:xfrm>
            <a:off x="1849437" y="2060575"/>
            <a:ext cx="5530850" cy="3938587"/>
          </a:xfrm>
          <a:prstGeom prst="rect">
            <a:avLst/>
          </a:prstGeom>
          <a:noFill/>
          <a:ln>
            <a:noFill/>
          </a:ln>
        </p:spPr>
      </p:pic>
      <p:sp>
        <p:nvSpPr>
          <p:cNvPr id="177" name="Google Shape;177;p11"/>
          <p:cNvSpPr txBox="1"/>
          <p:nvPr/>
        </p:nvSpPr>
        <p:spPr>
          <a:xfrm>
            <a:off x="411162" y="333375"/>
            <a:ext cx="3800475" cy="922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libri"/>
              <a:buNone/>
            </a:pPr>
            <a:r>
              <a:rPr lang="ru-RU" sz="5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Кот в мешке</a:t>
            </a:r>
            <a:endParaRPr/>
          </a:p>
        </p:txBody>
      </p:sp>
      <p:sp>
        <p:nvSpPr>
          <p:cNvPr id="178" name="Google Shape;178;p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79" name="Google Shape;179;p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0" name="Google Shape;180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1" name="Google Shape;181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2" name="Google Shape;182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3" r:id="rId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89" name="Google Shape;189;p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0" name="Google Shape;190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1" name="Google Shape;191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2" name="Google Shape;192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4" r:id="rId1"/>
    <p:sldLayoutId id="2147483655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‹#›</a:t>
            </a:fld>
            <a:endParaRPr lang="ru-RU"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956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5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4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4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4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3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4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70A83"/>
            </a:gs>
            <a:gs pos="39999">
              <a:srgbClr val="0A128C"/>
            </a:gs>
            <a:gs pos="69999">
              <a:srgbClr val="181CC7"/>
            </a:gs>
            <a:gs pos="88000">
              <a:srgbClr val="1508C4"/>
            </a:gs>
            <a:gs pos="100000">
              <a:srgbClr val="1F08C6"/>
            </a:gs>
          </a:gsLst>
          <a:lin ang="16200000" scaled="0"/>
        </a:gradFill>
        <a:effectLst/>
      </p:bgPr>
    </p:bg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2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210425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ru-RU" sz="4400" b="0" i="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Категория 1</a:t>
            </a:r>
            <a:endParaRPr/>
          </a:p>
        </p:txBody>
      </p:sp>
      <p:sp>
        <p:nvSpPr>
          <p:cNvPr id="293" name="Google Shape;293;p2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492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81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Char char="•"/>
            </a:pPr>
            <a:r>
              <a:rPr lang="ru-RU" sz="6000" b="1" i="0" u="none" strike="noStrike" cap="none" dirty="0">
                <a:solidFill>
                  <a:schemeClr val="bg1"/>
                </a:solidFill>
                <a:latin typeface="Georgia"/>
                <a:ea typeface="Georgia"/>
                <a:cs typeface="Georgia"/>
                <a:sym typeface="Georgia"/>
              </a:rPr>
              <a:t>Бессмысленное уничтожение ценностей называется 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294" name="Google Shape;294;p25"/>
          <p:cNvSpPr/>
          <p:nvPr/>
        </p:nvSpPr>
        <p:spPr>
          <a:xfrm>
            <a:off x="7812360" y="404664"/>
            <a:ext cx="864096" cy="792088"/>
          </a:xfrm>
          <a:prstGeom prst="rect">
            <a:avLst/>
          </a:prstGeom>
          <a:gradFill>
            <a:gsLst>
              <a:gs pos="0">
                <a:srgbClr val="538CD5"/>
              </a:gs>
              <a:gs pos="2000">
                <a:srgbClr val="538CD5"/>
              </a:gs>
              <a:gs pos="34000">
                <a:srgbClr val="2E4CAC"/>
              </a:gs>
              <a:gs pos="80000">
                <a:srgbClr val="070A83"/>
              </a:gs>
              <a:gs pos="100000">
                <a:srgbClr val="070A8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2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ru-RU" sz="3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</a:t>
            </a:r>
            <a:endParaRPr sz="36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70A83"/>
            </a:gs>
            <a:gs pos="39999">
              <a:srgbClr val="0A128C"/>
            </a:gs>
            <a:gs pos="69999">
              <a:srgbClr val="181CC7"/>
            </a:gs>
            <a:gs pos="88000">
              <a:srgbClr val="1508C4"/>
            </a:gs>
            <a:gs pos="100000">
              <a:srgbClr val="1F08C6"/>
            </a:gs>
          </a:gsLst>
          <a:lin ang="16200000" scaled="0"/>
        </a:gradFill>
        <a:effectLst/>
      </p:bgPr>
    </p:bg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2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210425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ru-RU" sz="4400" b="0" i="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Категория 1</a:t>
            </a:r>
            <a:endParaRPr/>
          </a:p>
        </p:txBody>
      </p:sp>
      <p:sp>
        <p:nvSpPr>
          <p:cNvPr id="300" name="Google Shape;300;p2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492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508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Arial"/>
              <a:buChar char="•"/>
            </a:pPr>
            <a:r>
              <a:rPr lang="ru-RU" sz="8000" b="1" i="0" u="none" strike="noStrike" cap="none" dirty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вандализм</a:t>
            </a:r>
            <a:endParaRPr dirty="0"/>
          </a:p>
        </p:txBody>
      </p:sp>
      <p:sp>
        <p:nvSpPr>
          <p:cNvPr id="301" name="Google Shape;301;p26"/>
          <p:cNvSpPr/>
          <p:nvPr/>
        </p:nvSpPr>
        <p:spPr>
          <a:xfrm>
            <a:off x="7812360" y="404664"/>
            <a:ext cx="864096" cy="792088"/>
          </a:xfrm>
          <a:prstGeom prst="rect">
            <a:avLst/>
          </a:prstGeom>
          <a:gradFill>
            <a:gsLst>
              <a:gs pos="0">
                <a:srgbClr val="538CD5"/>
              </a:gs>
              <a:gs pos="2000">
                <a:srgbClr val="538CD5"/>
              </a:gs>
              <a:gs pos="34000">
                <a:srgbClr val="2E4CAC"/>
              </a:gs>
              <a:gs pos="80000">
                <a:srgbClr val="070A83"/>
              </a:gs>
              <a:gs pos="100000">
                <a:srgbClr val="070A8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2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ru-RU" sz="3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</a:t>
            </a:r>
            <a:endParaRPr sz="36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70A83"/>
            </a:gs>
            <a:gs pos="39999">
              <a:srgbClr val="0A128C"/>
            </a:gs>
            <a:gs pos="69999">
              <a:srgbClr val="181CC7"/>
            </a:gs>
            <a:gs pos="88000">
              <a:srgbClr val="1508C4"/>
            </a:gs>
            <a:gs pos="100000">
              <a:srgbClr val="1F08C6"/>
            </a:gs>
          </a:gsLst>
          <a:lin ang="16200000" scaled="0"/>
        </a:gradFill>
        <a:effectLst/>
      </p:bgPr>
    </p:bg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2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210425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ru-RU" sz="4400" b="0" i="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Категория 1</a:t>
            </a:r>
            <a:endParaRPr/>
          </a:p>
        </p:txBody>
      </p:sp>
      <p:sp>
        <p:nvSpPr>
          <p:cNvPr id="307" name="Google Shape;307;p2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492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457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Char char="•"/>
            </a:pPr>
            <a:r>
              <a:rPr lang="ru-RU" sz="7200" b="1" i="0" u="none" strike="noStrike" cap="none" dirty="0">
                <a:solidFill>
                  <a:schemeClr val="bg1"/>
                </a:solidFill>
                <a:sym typeface="Calibri"/>
              </a:rPr>
              <a:t>Что такое алиби? 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308" name="Google Shape;308;p27"/>
          <p:cNvSpPr/>
          <p:nvPr/>
        </p:nvSpPr>
        <p:spPr>
          <a:xfrm>
            <a:off x="7812360" y="404664"/>
            <a:ext cx="864096" cy="792088"/>
          </a:xfrm>
          <a:prstGeom prst="rect">
            <a:avLst/>
          </a:prstGeom>
          <a:gradFill>
            <a:gsLst>
              <a:gs pos="0">
                <a:srgbClr val="538CD5"/>
              </a:gs>
              <a:gs pos="2000">
                <a:srgbClr val="538CD5"/>
              </a:gs>
              <a:gs pos="34000">
                <a:srgbClr val="2E4CAC"/>
              </a:gs>
              <a:gs pos="80000">
                <a:srgbClr val="070A83"/>
              </a:gs>
              <a:gs pos="100000">
                <a:srgbClr val="070A8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2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ru-RU" sz="3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30</a:t>
            </a:r>
            <a:endParaRPr sz="36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70A83"/>
            </a:gs>
            <a:gs pos="39999">
              <a:srgbClr val="0A128C"/>
            </a:gs>
            <a:gs pos="69999">
              <a:srgbClr val="181CC7"/>
            </a:gs>
            <a:gs pos="88000">
              <a:srgbClr val="1508C4"/>
            </a:gs>
            <a:gs pos="100000">
              <a:srgbClr val="1F08C6"/>
            </a:gs>
          </a:gsLst>
          <a:lin ang="16200000" scaled="0"/>
        </a:gradFill>
        <a:effectLst/>
      </p:bgPr>
    </p:bg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2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210425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ru-RU" sz="4400" b="0" i="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Категория 1</a:t>
            </a:r>
            <a:endParaRPr/>
          </a:p>
        </p:txBody>
      </p:sp>
      <p:sp>
        <p:nvSpPr>
          <p:cNvPr id="314" name="Google Shape;314;p2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492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</a:pPr>
            <a:r>
              <a:rPr lang="ru-RU" sz="4400" b="1" i="1" u="none" strike="noStrike" cap="none" dirty="0">
                <a:solidFill>
                  <a:schemeClr val="bg1"/>
                </a:solidFill>
                <a:sym typeface="Calibri"/>
              </a:rPr>
              <a:t>В УК – обстоятельство, оправдывающее обвиняемого, если в момент преступления он находился в другом месте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315" name="Google Shape;315;p28"/>
          <p:cNvSpPr/>
          <p:nvPr/>
        </p:nvSpPr>
        <p:spPr>
          <a:xfrm>
            <a:off x="7812360" y="404664"/>
            <a:ext cx="864096" cy="792088"/>
          </a:xfrm>
          <a:prstGeom prst="rect">
            <a:avLst/>
          </a:prstGeom>
          <a:gradFill>
            <a:gsLst>
              <a:gs pos="0">
                <a:srgbClr val="538CD5"/>
              </a:gs>
              <a:gs pos="2000">
                <a:srgbClr val="538CD5"/>
              </a:gs>
              <a:gs pos="34000">
                <a:srgbClr val="2E4CAC"/>
              </a:gs>
              <a:gs pos="80000">
                <a:srgbClr val="070A83"/>
              </a:gs>
              <a:gs pos="100000">
                <a:srgbClr val="070A8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2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ru-RU" sz="3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30</a:t>
            </a:r>
            <a:endParaRPr sz="36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70A83"/>
            </a:gs>
            <a:gs pos="39999">
              <a:srgbClr val="0A128C"/>
            </a:gs>
            <a:gs pos="69999">
              <a:srgbClr val="181CC7"/>
            </a:gs>
            <a:gs pos="88000">
              <a:srgbClr val="1508C4"/>
            </a:gs>
            <a:gs pos="100000">
              <a:srgbClr val="1F08C6"/>
            </a:gs>
          </a:gsLst>
          <a:lin ang="16200000" scaled="0"/>
        </a:gradFill>
        <a:effectLst/>
      </p:bgPr>
    </p:bg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29"/>
          <p:cNvSpPr/>
          <p:nvPr/>
        </p:nvSpPr>
        <p:spPr>
          <a:xfrm>
            <a:off x="7812360" y="404664"/>
            <a:ext cx="864096" cy="792088"/>
          </a:xfrm>
          <a:prstGeom prst="rect">
            <a:avLst/>
          </a:prstGeom>
          <a:gradFill>
            <a:gsLst>
              <a:gs pos="0">
                <a:srgbClr val="538CD5"/>
              </a:gs>
              <a:gs pos="2000">
                <a:srgbClr val="538CD5"/>
              </a:gs>
              <a:gs pos="34000">
                <a:srgbClr val="2E4CAC"/>
              </a:gs>
              <a:gs pos="80000">
                <a:srgbClr val="070A83"/>
              </a:gs>
              <a:gs pos="100000">
                <a:srgbClr val="070A8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2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ru-RU" sz="3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40</a:t>
            </a:r>
            <a:endParaRPr sz="36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70A83"/>
            </a:gs>
            <a:gs pos="39999">
              <a:srgbClr val="0A128C"/>
            </a:gs>
            <a:gs pos="69999">
              <a:srgbClr val="181CC7"/>
            </a:gs>
            <a:gs pos="88000">
              <a:srgbClr val="1508C4"/>
            </a:gs>
            <a:gs pos="100000">
              <a:srgbClr val="1F08C6"/>
            </a:gs>
          </a:gsLst>
          <a:lin ang="16200000" scaled="0"/>
        </a:gradFill>
        <a:effectLst/>
      </p:bgPr>
    </p:bg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3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210425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ru-RU" sz="4400" b="0" i="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Категория 1</a:t>
            </a:r>
            <a:endParaRPr/>
          </a:p>
        </p:txBody>
      </p:sp>
      <p:sp>
        <p:nvSpPr>
          <p:cNvPr id="326" name="Google Shape;326;p30"/>
          <p:cNvSpPr txBox="1">
            <a:spLocks noGrp="1"/>
          </p:cNvSpPr>
          <p:nvPr>
            <p:ph type="body" idx="1"/>
          </p:nvPr>
        </p:nvSpPr>
        <p:spPr>
          <a:xfrm>
            <a:off x="-1088136" y="1600200"/>
            <a:ext cx="9208008" cy="4492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057400" marR="0" lvl="4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Arial"/>
              <a:buNone/>
            </a:pPr>
            <a:r>
              <a:rPr lang="ru-RU" sz="6600" b="0" i="0" u="none" strike="noStrike" cap="none" dirty="0">
                <a:solidFill>
                  <a:schemeClr val="bg1"/>
                </a:solidFill>
                <a:latin typeface="Georgia"/>
                <a:ea typeface="Georgia"/>
                <a:cs typeface="Georgia"/>
                <a:sym typeface="Georgia"/>
              </a:rPr>
              <a:t>Систематическое нанесение побоев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327" name="Google Shape;327;p30"/>
          <p:cNvSpPr/>
          <p:nvPr/>
        </p:nvSpPr>
        <p:spPr>
          <a:xfrm>
            <a:off x="7812360" y="404664"/>
            <a:ext cx="864096" cy="792088"/>
          </a:xfrm>
          <a:prstGeom prst="rect">
            <a:avLst/>
          </a:prstGeom>
          <a:gradFill>
            <a:gsLst>
              <a:gs pos="0">
                <a:srgbClr val="538CD5"/>
              </a:gs>
              <a:gs pos="2000">
                <a:srgbClr val="538CD5"/>
              </a:gs>
              <a:gs pos="34000">
                <a:srgbClr val="2E4CAC"/>
              </a:gs>
              <a:gs pos="80000">
                <a:srgbClr val="070A83"/>
              </a:gs>
              <a:gs pos="100000">
                <a:srgbClr val="070A8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2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ru-RU" sz="3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40</a:t>
            </a:r>
            <a:endParaRPr sz="36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70A83"/>
            </a:gs>
            <a:gs pos="39999">
              <a:srgbClr val="0A128C"/>
            </a:gs>
            <a:gs pos="69999">
              <a:srgbClr val="181CC7"/>
            </a:gs>
            <a:gs pos="88000">
              <a:srgbClr val="1508C4"/>
            </a:gs>
            <a:gs pos="100000">
              <a:srgbClr val="1F08C6"/>
            </a:gs>
          </a:gsLst>
          <a:lin ang="16200000" scaled="0"/>
        </a:gradFill>
        <a:effectLst/>
      </p:bgPr>
    </p:bg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3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210425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ru-RU" sz="4400" b="0" i="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Категория 1</a:t>
            </a:r>
            <a:endParaRPr/>
          </a:p>
        </p:txBody>
      </p:sp>
      <p:sp>
        <p:nvSpPr>
          <p:cNvPr id="333" name="Google Shape;333;p31"/>
          <p:cNvSpPr/>
          <p:nvPr/>
        </p:nvSpPr>
        <p:spPr>
          <a:xfrm>
            <a:off x="7812360" y="404664"/>
            <a:ext cx="864096" cy="792088"/>
          </a:xfrm>
          <a:prstGeom prst="rect">
            <a:avLst/>
          </a:prstGeom>
          <a:gradFill>
            <a:gsLst>
              <a:gs pos="0">
                <a:srgbClr val="538CD5"/>
              </a:gs>
              <a:gs pos="2000">
                <a:srgbClr val="538CD5"/>
              </a:gs>
              <a:gs pos="34000">
                <a:srgbClr val="2E4CAC"/>
              </a:gs>
              <a:gs pos="80000">
                <a:srgbClr val="070A83"/>
              </a:gs>
              <a:gs pos="100000">
                <a:srgbClr val="070A8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2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ru-RU" sz="3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40</a:t>
            </a:r>
            <a:endParaRPr sz="36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4" name="Google Shape;334;p3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492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ru-RU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/>
          </a:p>
        </p:txBody>
      </p:sp>
      <p:sp>
        <p:nvSpPr>
          <p:cNvPr id="335" name="Google Shape;335;p31"/>
          <p:cNvSpPr txBox="1"/>
          <p:nvPr/>
        </p:nvSpPr>
        <p:spPr>
          <a:xfrm>
            <a:off x="2268537" y="1700403"/>
            <a:ext cx="4772025" cy="1189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</a:pPr>
            <a:r>
              <a:rPr lang="ru-RU" sz="7200" b="0" i="0" u="none" strike="noStrike" cap="none" dirty="0">
                <a:solidFill>
                  <a:schemeClr val="bg1"/>
                </a:solidFill>
                <a:sym typeface="Arial"/>
              </a:rPr>
              <a:t>истязание </a:t>
            </a:r>
            <a:endParaRPr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70A83"/>
            </a:gs>
            <a:gs pos="39999">
              <a:srgbClr val="0A128C"/>
            </a:gs>
            <a:gs pos="69999">
              <a:srgbClr val="181CC7"/>
            </a:gs>
            <a:gs pos="88000">
              <a:srgbClr val="1508C4"/>
            </a:gs>
            <a:gs pos="100000">
              <a:srgbClr val="1F08C6"/>
            </a:gs>
          </a:gsLst>
          <a:lin ang="16200000" scaled="0"/>
        </a:gradFill>
        <a:effectLst/>
      </p:bgPr>
    </p:bg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Google Shape;340;p3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210425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ru-RU" sz="4400" b="0" i="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Категория 1</a:t>
            </a:r>
            <a:endParaRPr/>
          </a:p>
        </p:txBody>
      </p:sp>
      <p:sp>
        <p:nvSpPr>
          <p:cNvPr id="341" name="Google Shape;341;p32"/>
          <p:cNvSpPr txBox="1">
            <a:spLocks noGrp="1"/>
          </p:cNvSpPr>
          <p:nvPr>
            <p:ph type="body" idx="1"/>
          </p:nvPr>
        </p:nvSpPr>
        <p:spPr>
          <a:xfrm>
            <a:off x="468312" y="1341437"/>
            <a:ext cx="8229600" cy="4492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81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Char char="•"/>
            </a:pPr>
            <a:r>
              <a:rPr lang="ru-RU" sz="6000" b="0" i="0" u="none" strike="noStrike" cap="none" dirty="0">
                <a:solidFill>
                  <a:schemeClr val="bg1"/>
                </a:solidFill>
                <a:latin typeface="Georgia"/>
                <a:ea typeface="Georgia"/>
                <a:cs typeface="Georgia"/>
                <a:sym typeface="Georgia"/>
              </a:rPr>
              <a:t>Как называется изъятие имущества, приобретенного незаконным путем? 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342" name="Google Shape;342;p32"/>
          <p:cNvSpPr/>
          <p:nvPr/>
        </p:nvSpPr>
        <p:spPr>
          <a:xfrm>
            <a:off x="7812360" y="404664"/>
            <a:ext cx="864096" cy="792088"/>
          </a:xfrm>
          <a:prstGeom prst="rect">
            <a:avLst/>
          </a:prstGeom>
          <a:gradFill>
            <a:gsLst>
              <a:gs pos="0">
                <a:srgbClr val="538CD5"/>
              </a:gs>
              <a:gs pos="2000">
                <a:srgbClr val="538CD5"/>
              </a:gs>
              <a:gs pos="34000">
                <a:srgbClr val="2E4CAC"/>
              </a:gs>
              <a:gs pos="80000">
                <a:srgbClr val="070A83"/>
              </a:gs>
              <a:gs pos="100000">
                <a:srgbClr val="070A8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2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ru-RU" sz="3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50</a:t>
            </a:r>
            <a:endParaRPr sz="36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70A83"/>
            </a:gs>
            <a:gs pos="39999">
              <a:srgbClr val="0A128C"/>
            </a:gs>
            <a:gs pos="69999">
              <a:srgbClr val="181CC7"/>
            </a:gs>
            <a:gs pos="88000">
              <a:srgbClr val="1508C4"/>
            </a:gs>
            <a:gs pos="100000">
              <a:srgbClr val="1F08C6"/>
            </a:gs>
          </a:gsLst>
          <a:lin ang="16200000" scaled="0"/>
        </a:gradFill>
        <a:effectLst/>
      </p:bgPr>
    </p:bg>
    <p:spTree>
      <p:nvGrpSpPr>
        <p:cNvPr id="1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p3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210425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ru-RU" sz="4400" b="0" i="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Категория 1</a:t>
            </a:r>
            <a:endParaRPr/>
          </a:p>
        </p:txBody>
      </p:sp>
      <p:sp>
        <p:nvSpPr>
          <p:cNvPr id="348" name="Google Shape;348;p3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492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457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Char char="•"/>
            </a:pPr>
            <a:r>
              <a:rPr lang="ru-RU" sz="7200" b="1" i="0" u="none" strike="noStrike" cap="none" dirty="0">
                <a:solidFill>
                  <a:schemeClr val="bg1"/>
                </a:solidFill>
                <a:sym typeface="Calibri"/>
              </a:rPr>
              <a:t>Конфискация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349" name="Google Shape;349;p33"/>
          <p:cNvSpPr/>
          <p:nvPr/>
        </p:nvSpPr>
        <p:spPr>
          <a:xfrm>
            <a:off x="7812360" y="404664"/>
            <a:ext cx="864096" cy="792088"/>
          </a:xfrm>
          <a:prstGeom prst="rect">
            <a:avLst/>
          </a:prstGeom>
          <a:gradFill>
            <a:gsLst>
              <a:gs pos="0">
                <a:srgbClr val="538CD5"/>
              </a:gs>
              <a:gs pos="2000">
                <a:srgbClr val="538CD5"/>
              </a:gs>
              <a:gs pos="34000">
                <a:srgbClr val="2E4CAC"/>
              </a:gs>
              <a:gs pos="80000">
                <a:srgbClr val="070A83"/>
              </a:gs>
              <a:gs pos="100000">
                <a:srgbClr val="070A8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2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ru-RU" sz="3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50</a:t>
            </a:r>
            <a:endParaRPr sz="36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70A83"/>
            </a:gs>
            <a:gs pos="39999">
              <a:srgbClr val="0A128C"/>
            </a:gs>
            <a:gs pos="69999">
              <a:srgbClr val="181CC7"/>
            </a:gs>
            <a:gs pos="88000">
              <a:srgbClr val="1508C4"/>
            </a:gs>
            <a:gs pos="100000">
              <a:srgbClr val="1F08C6"/>
            </a:gs>
          </a:gsLst>
          <a:lin ang="16200000" scaled="0"/>
        </a:gradFill>
        <a:effectLst/>
      </p:bgPr>
    </p:bg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3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210425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ru-RU" sz="4400" b="0" i="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Категория 2</a:t>
            </a:r>
            <a:endParaRPr/>
          </a:p>
        </p:txBody>
      </p:sp>
      <p:sp>
        <p:nvSpPr>
          <p:cNvPr id="355" name="Google Shape;355;p34"/>
          <p:cNvSpPr txBox="1">
            <a:spLocks noGrp="1"/>
          </p:cNvSpPr>
          <p:nvPr>
            <p:ph type="body" idx="1"/>
          </p:nvPr>
        </p:nvSpPr>
        <p:spPr>
          <a:xfrm>
            <a:off x="494030" y="1349057"/>
            <a:ext cx="8229600" cy="4492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ru-RU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800" b="1" i="0" u="none" strike="noStrike" cap="none" dirty="0">
                <a:solidFill>
                  <a:schemeClr val="bg1"/>
                </a:solidFill>
                <a:latin typeface="Georgia"/>
                <a:ea typeface="Georgia"/>
                <a:cs typeface="Georgia"/>
                <a:sym typeface="Georgia"/>
              </a:rPr>
              <a:t>Какие литературные герои могли бы пожаловаться, что нарушено их право на неприкосновенность жилища?  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356" name="Google Shape;356;p34"/>
          <p:cNvSpPr/>
          <p:nvPr/>
        </p:nvSpPr>
        <p:spPr>
          <a:xfrm>
            <a:off x="7812360" y="404664"/>
            <a:ext cx="864096" cy="792088"/>
          </a:xfrm>
          <a:prstGeom prst="rect">
            <a:avLst/>
          </a:prstGeom>
          <a:gradFill>
            <a:gsLst>
              <a:gs pos="0">
                <a:srgbClr val="538CD5"/>
              </a:gs>
              <a:gs pos="2000">
                <a:srgbClr val="538CD5"/>
              </a:gs>
              <a:gs pos="34000">
                <a:srgbClr val="2E4CAC"/>
              </a:gs>
              <a:gs pos="80000">
                <a:srgbClr val="070A83"/>
              </a:gs>
              <a:gs pos="100000">
                <a:srgbClr val="070A8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2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ru-RU" sz="3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70A83"/>
            </a:gs>
            <a:gs pos="39999">
              <a:srgbClr val="0A128C"/>
            </a:gs>
            <a:gs pos="69999">
              <a:srgbClr val="181CC7"/>
            </a:gs>
            <a:gs pos="88000">
              <a:srgbClr val="1508C4"/>
            </a:gs>
            <a:gs pos="100000">
              <a:srgbClr val="1F08C6"/>
            </a:gs>
          </a:gsLst>
          <a:lin ang="16200000" scaled="0"/>
        </a:gradFill>
        <a:effectLst/>
      </p:bgPr>
    </p:bg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1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ru-RU" sz="4400" b="0" i="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Категория 1</a:t>
            </a:r>
            <a:endParaRPr/>
          </a:p>
        </p:txBody>
      </p:sp>
      <p:sp>
        <p:nvSpPr>
          <p:cNvPr id="212" name="Google Shape;212;p17"/>
          <p:cNvSpPr txBox="1"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421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0574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Arial"/>
              <a:buNone/>
            </a:pPr>
            <a:r>
              <a:rPr lang="ru-RU" sz="6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Определения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70A83"/>
            </a:gs>
            <a:gs pos="39999">
              <a:srgbClr val="0A128C"/>
            </a:gs>
            <a:gs pos="69999">
              <a:srgbClr val="181CC7"/>
            </a:gs>
            <a:gs pos="88000">
              <a:srgbClr val="1508C4"/>
            </a:gs>
            <a:gs pos="100000">
              <a:srgbClr val="1F08C6"/>
            </a:gs>
          </a:gsLst>
          <a:lin ang="16200000" scaled="0"/>
        </a:gradFill>
        <a:effectLst/>
      </p:bgPr>
    </p:bg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p3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210425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ru-RU" sz="4400" b="0" i="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Категория 2</a:t>
            </a:r>
            <a:endParaRPr/>
          </a:p>
        </p:txBody>
      </p:sp>
      <p:sp>
        <p:nvSpPr>
          <p:cNvPr id="362" name="Google Shape;362;p3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492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</a:pPr>
            <a:r>
              <a:rPr lang="ru-RU" sz="5400" i="1" dirty="0">
                <a:solidFill>
                  <a:schemeClr val="bg1"/>
                </a:solidFill>
              </a:rPr>
              <a:t>Т</a:t>
            </a:r>
            <a:r>
              <a:rPr lang="ru-RU" sz="5400" b="0" i="1" u="none" strike="noStrike" cap="none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ри </a:t>
            </a:r>
            <a:r>
              <a:rPr lang="ru-RU" sz="5400" b="0" i="1" u="none" strike="noStrike" cap="non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поросенка, </a:t>
            </a:r>
            <a:endParaRPr lang="ru-RU" sz="5400" b="0" i="1" u="none" strike="noStrike" cap="none" dirty="0" smtClean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</a:pPr>
            <a:r>
              <a:rPr lang="ru-RU" sz="5400" b="0" i="1" u="none" strike="noStrike" cap="none" dirty="0" smtClean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Зайка </a:t>
            </a:r>
            <a:r>
              <a:rPr lang="ru-RU" sz="5400" b="0" i="1" u="none" strike="noStrike" cap="non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из русской народной сказки «Лубяная избушка»</a:t>
            </a:r>
            <a:r>
              <a:rPr lang="ru-RU" sz="5400" b="0" i="0" u="none" strike="noStrike" cap="none" dirty="0">
                <a:solidFill>
                  <a:schemeClr val="bg1"/>
                </a:solidFill>
                <a:sym typeface="Calibri"/>
              </a:rPr>
              <a:t> 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363" name="Google Shape;363;p35"/>
          <p:cNvSpPr/>
          <p:nvPr/>
        </p:nvSpPr>
        <p:spPr>
          <a:xfrm>
            <a:off x="7812360" y="404664"/>
            <a:ext cx="864096" cy="792088"/>
          </a:xfrm>
          <a:prstGeom prst="rect">
            <a:avLst/>
          </a:prstGeom>
          <a:gradFill>
            <a:gsLst>
              <a:gs pos="0">
                <a:srgbClr val="538CD5"/>
              </a:gs>
              <a:gs pos="2000">
                <a:srgbClr val="538CD5"/>
              </a:gs>
              <a:gs pos="34000">
                <a:srgbClr val="2E4CAC"/>
              </a:gs>
              <a:gs pos="80000">
                <a:srgbClr val="070A83"/>
              </a:gs>
              <a:gs pos="100000">
                <a:srgbClr val="070A8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2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ru-RU" sz="3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70A83"/>
            </a:gs>
            <a:gs pos="39999">
              <a:srgbClr val="0A128C"/>
            </a:gs>
            <a:gs pos="69999">
              <a:srgbClr val="181CC7"/>
            </a:gs>
            <a:gs pos="88000">
              <a:srgbClr val="1508C4"/>
            </a:gs>
            <a:gs pos="100000">
              <a:srgbClr val="1F08C6"/>
            </a:gs>
          </a:gsLst>
          <a:lin ang="16200000" scaled="0"/>
        </a:gradFill>
        <a:effectLst/>
      </p:bgPr>
    </p:bg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p3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210425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ru-RU" sz="4400" b="0" i="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Категория 2</a:t>
            </a:r>
            <a:endParaRPr/>
          </a:p>
        </p:txBody>
      </p:sp>
      <p:sp>
        <p:nvSpPr>
          <p:cNvPr id="369" name="Google Shape;369;p36"/>
          <p:cNvSpPr txBox="1">
            <a:spLocks noGrp="1"/>
          </p:cNvSpPr>
          <p:nvPr>
            <p:ph type="body" idx="1"/>
          </p:nvPr>
        </p:nvSpPr>
        <p:spPr>
          <a:xfrm>
            <a:off x="457200" y="1472184"/>
            <a:ext cx="8229600" cy="4492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</a:pPr>
            <a:r>
              <a:rPr lang="ru-RU" sz="4800" b="0" i="0" u="none" strike="noStrike" cap="none" dirty="0">
                <a:solidFill>
                  <a:schemeClr val="bg1"/>
                </a:solidFill>
                <a:latin typeface="Georgia"/>
                <a:ea typeface="Georgia"/>
                <a:cs typeface="Georgia"/>
                <a:sym typeface="Georgia"/>
              </a:rPr>
              <a:t>В какой сказке героиня воспользовалась правом искать и находить </a:t>
            </a:r>
            <a:r>
              <a:rPr lang="ru-RU" sz="4800" b="0" i="0" u="none" strike="noStrike" cap="none" dirty="0" smtClean="0">
                <a:solidFill>
                  <a:schemeClr val="bg1"/>
                </a:solidFill>
                <a:latin typeface="Georgia"/>
                <a:ea typeface="Georgia"/>
                <a:cs typeface="Georgia"/>
                <a:sym typeface="Georgia"/>
              </a:rPr>
              <a:t>                           в </a:t>
            </a:r>
            <a:r>
              <a:rPr lang="ru-RU" sz="4800" b="0" i="0" u="none" strike="noStrike" cap="none" dirty="0">
                <a:solidFill>
                  <a:schemeClr val="bg1"/>
                </a:solidFill>
                <a:latin typeface="Georgia"/>
                <a:ea typeface="Georgia"/>
                <a:cs typeface="Georgia"/>
                <a:sym typeface="Georgia"/>
              </a:rPr>
              <a:t>других странах убежище и защиту от преследований?  </a:t>
            </a:r>
            <a:endParaRPr sz="4800" dirty="0">
              <a:solidFill>
                <a:schemeClr val="bg1"/>
              </a:solidFill>
            </a:endParaRPr>
          </a:p>
        </p:txBody>
      </p:sp>
      <p:sp>
        <p:nvSpPr>
          <p:cNvPr id="370" name="Google Shape;370;p36"/>
          <p:cNvSpPr/>
          <p:nvPr/>
        </p:nvSpPr>
        <p:spPr>
          <a:xfrm>
            <a:off x="7812360" y="404664"/>
            <a:ext cx="864096" cy="792088"/>
          </a:xfrm>
          <a:prstGeom prst="rect">
            <a:avLst/>
          </a:prstGeom>
          <a:gradFill>
            <a:gsLst>
              <a:gs pos="0">
                <a:srgbClr val="538CD5"/>
              </a:gs>
              <a:gs pos="2000">
                <a:srgbClr val="538CD5"/>
              </a:gs>
              <a:gs pos="34000">
                <a:srgbClr val="2E4CAC"/>
              </a:gs>
              <a:gs pos="80000">
                <a:srgbClr val="070A83"/>
              </a:gs>
              <a:gs pos="100000">
                <a:srgbClr val="070A8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2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ru-RU" sz="3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</a:t>
            </a:r>
            <a:endParaRPr sz="36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70A83"/>
            </a:gs>
            <a:gs pos="39999">
              <a:srgbClr val="0A128C"/>
            </a:gs>
            <a:gs pos="69999">
              <a:srgbClr val="181CC7"/>
            </a:gs>
            <a:gs pos="88000">
              <a:srgbClr val="1508C4"/>
            </a:gs>
            <a:gs pos="100000">
              <a:srgbClr val="1F08C6"/>
            </a:gs>
          </a:gsLst>
          <a:lin ang="16200000" scaled="0"/>
        </a:gradFill>
        <a:effectLst/>
      </p:bgPr>
    </p:bg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p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210425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ru-RU" sz="4400" b="0" i="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Категория 2</a:t>
            </a:r>
            <a:endParaRPr/>
          </a:p>
        </p:txBody>
      </p:sp>
      <p:sp>
        <p:nvSpPr>
          <p:cNvPr id="376" name="Google Shape;376;p37"/>
          <p:cNvSpPr txBox="1">
            <a:spLocks noGrp="1"/>
          </p:cNvSpPr>
          <p:nvPr>
            <p:ph type="body" idx="1"/>
          </p:nvPr>
        </p:nvSpPr>
        <p:spPr>
          <a:xfrm>
            <a:off x="457200" y="1901952"/>
            <a:ext cx="8229600" cy="4492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508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Arial"/>
              <a:buChar char="•"/>
            </a:pPr>
            <a:r>
              <a:rPr lang="ru-RU" sz="8000" b="0" i="0" u="none" strike="noStrike" cap="none" dirty="0" err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Дюймовочка</a:t>
            </a:r>
            <a:endParaRPr dirty="0"/>
          </a:p>
        </p:txBody>
      </p:sp>
      <p:sp>
        <p:nvSpPr>
          <p:cNvPr id="377" name="Google Shape;377;p37"/>
          <p:cNvSpPr/>
          <p:nvPr/>
        </p:nvSpPr>
        <p:spPr>
          <a:xfrm>
            <a:off x="7812360" y="404664"/>
            <a:ext cx="864096" cy="792088"/>
          </a:xfrm>
          <a:prstGeom prst="rect">
            <a:avLst/>
          </a:prstGeom>
          <a:gradFill>
            <a:gsLst>
              <a:gs pos="0">
                <a:srgbClr val="538CD5"/>
              </a:gs>
              <a:gs pos="2000">
                <a:srgbClr val="538CD5"/>
              </a:gs>
              <a:gs pos="34000">
                <a:srgbClr val="2E4CAC"/>
              </a:gs>
              <a:gs pos="80000">
                <a:srgbClr val="070A83"/>
              </a:gs>
              <a:gs pos="100000">
                <a:srgbClr val="070A8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2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ru-RU" sz="3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</a:t>
            </a:r>
            <a:endParaRPr sz="36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70A83"/>
            </a:gs>
            <a:gs pos="39999">
              <a:srgbClr val="0A128C"/>
            </a:gs>
            <a:gs pos="69999">
              <a:srgbClr val="181CC7"/>
            </a:gs>
            <a:gs pos="88000">
              <a:srgbClr val="1508C4"/>
            </a:gs>
            <a:gs pos="100000">
              <a:srgbClr val="1F08C6"/>
            </a:gs>
          </a:gsLst>
          <a:lin ang="16200000" scaled="0"/>
        </a:gradFill>
        <a:effectLst/>
      </p:bgPr>
    </p:bg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p38"/>
          <p:cNvSpPr/>
          <p:nvPr/>
        </p:nvSpPr>
        <p:spPr>
          <a:xfrm>
            <a:off x="7812360" y="404664"/>
            <a:ext cx="864096" cy="792088"/>
          </a:xfrm>
          <a:prstGeom prst="rect">
            <a:avLst/>
          </a:prstGeom>
          <a:gradFill>
            <a:gsLst>
              <a:gs pos="0">
                <a:srgbClr val="538CD5"/>
              </a:gs>
              <a:gs pos="2000">
                <a:srgbClr val="538CD5"/>
              </a:gs>
              <a:gs pos="34000">
                <a:srgbClr val="2E4CAC"/>
              </a:gs>
              <a:gs pos="80000">
                <a:srgbClr val="070A83"/>
              </a:gs>
              <a:gs pos="100000">
                <a:srgbClr val="070A8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2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ru-RU" sz="3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30</a:t>
            </a:r>
            <a:endParaRPr sz="36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70A83"/>
            </a:gs>
            <a:gs pos="39999">
              <a:srgbClr val="0A128C"/>
            </a:gs>
            <a:gs pos="69999">
              <a:srgbClr val="181CC7"/>
            </a:gs>
            <a:gs pos="88000">
              <a:srgbClr val="1508C4"/>
            </a:gs>
            <a:gs pos="100000">
              <a:srgbClr val="1F08C6"/>
            </a:gs>
          </a:gsLst>
          <a:lin ang="16200000" scaled="0"/>
        </a:gradFill>
        <a:effectLst/>
      </p:bgPr>
    </p:bg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p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210425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ru-RU" sz="4400" b="0" i="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Категория 2</a:t>
            </a:r>
            <a:endParaRPr/>
          </a:p>
        </p:txBody>
      </p:sp>
      <p:sp>
        <p:nvSpPr>
          <p:cNvPr id="388" name="Google Shape;388;p39"/>
          <p:cNvSpPr txBox="1">
            <a:spLocks noGrp="1"/>
          </p:cNvSpPr>
          <p:nvPr>
            <p:ph type="body" idx="1"/>
          </p:nvPr>
        </p:nvSpPr>
        <p:spPr>
          <a:xfrm>
            <a:off x="246888" y="1316736"/>
            <a:ext cx="8229600" cy="4492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</a:pPr>
            <a:r>
              <a:rPr lang="ru-RU" sz="4800" b="1" i="0" u="none" strike="noStrike" cap="none" dirty="0">
                <a:solidFill>
                  <a:schemeClr val="bg1"/>
                </a:solidFill>
                <a:latin typeface="Georgia"/>
                <a:ea typeface="Georgia"/>
                <a:cs typeface="Georgia"/>
                <a:sym typeface="Georgia"/>
              </a:rPr>
              <a:t>У какой известной сказочной героини нарушено право </a:t>
            </a:r>
            <a:r>
              <a:rPr lang="ru-RU" sz="4800" b="1" i="0" u="none" strike="noStrike" cap="none" dirty="0" smtClean="0">
                <a:solidFill>
                  <a:schemeClr val="bg1"/>
                </a:solidFill>
                <a:latin typeface="Georgia"/>
                <a:ea typeface="Georgia"/>
                <a:cs typeface="Georgia"/>
                <a:sym typeface="Georgia"/>
              </a:rPr>
              <a:t>                       на </a:t>
            </a:r>
            <a:r>
              <a:rPr lang="ru-RU" sz="4800" b="1" i="0" u="none" strike="noStrike" cap="none" dirty="0">
                <a:solidFill>
                  <a:schemeClr val="bg1"/>
                </a:solidFill>
                <a:latin typeface="Georgia"/>
                <a:ea typeface="Georgia"/>
                <a:cs typeface="Georgia"/>
                <a:sym typeface="Georgia"/>
              </a:rPr>
              <a:t>отдых и досуг, разумное ограничение рабочего дня?  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389" name="Google Shape;389;p39"/>
          <p:cNvSpPr/>
          <p:nvPr/>
        </p:nvSpPr>
        <p:spPr>
          <a:xfrm>
            <a:off x="7812360" y="404664"/>
            <a:ext cx="864096" cy="792088"/>
          </a:xfrm>
          <a:prstGeom prst="rect">
            <a:avLst/>
          </a:prstGeom>
          <a:gradFill>
            <a:gsLst>
              <a:gs pos="0">
                <a:srgbClr val="538CD5"/>
              </a:gs>
              <a:gs pos="2000">
                <a:srgbClr val="538CD5"/>
              </a:gs>
              <a:gs pos="34000">
                <a:srgbClr val="2E4CAC"/>
              </a:gs>
              <a:gs pos="80000">
                <a:srgbClr val="070A83"/>
              </a:gs>
              <a:gs pos="100000">
                <a:srgbClr val="070A8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2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ru-RU" sz="3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30</a:t>
            </a:r>
            <a:endParaRPr sz="36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70A83"/>
            </a:gs>
            <a:gs pos="39999">
              <a:srgbClr val="0A128C"/>
            </a:gs>
            <a:gs pos="69999">
              <a:srgbClr val="181CC7"/>
            </a:gs>
            <a:gs pos="88000">
              <a:srgbClr val="1508C4"/>
            </a:gs>
            <a:gs pos="100000">
              <a:srgbClr val="1F08C6"/>
            </a:gs>
          </a:gsLst>
          <a:lin ang="16200000" scaled="0"/>
        </a:gradFill>
        <a:effectLst/>
      </p:bgPr>
    </p:bg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p4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210425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ru-RU" sz="4400" b="0" i="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Категория 2</a:t>
            </a:r>
            <a:endParaRPr/>
          </a:p>
        </p:txBody>
      </p:sp>
      <p:sp>
        <p:nvSpPr>
          <p:cNvPr id="395" name="Google Shape;395;p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492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508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Arial"/>
              <a:buChar char="•"/>
            </a:pPr>
            <a:r>
              <a:rPr lang="ru-RU" sz="8000" b="1" i="0" u="none" strike="noStrike" cap="none" dirty="0">
                <a:solidFill>
                  <a:schemeClr val="lt1"/>
                </a:solidFill>
                <a:sym typeface="Calibri"/>
              </a:rPr>
              <a:t>Золушка</a:t>
            </a:r>
            <a:endParaRPr b="1" dirty="0"/>
          </a:p>
        </p:txBody>
      </p:sp>
      <p:sp>
        <p:nvSpPr>
          <p:cNvPr id="396" name="Google Shape;396;p40"/>
          <p:cNvSpPr/>
          <p:nvPr/>
        </p:nvSpPr>
        <p:spPr>
          <a:xfrm>
            <a:off x="7812360" y="404664"/>
            <a:ext cx="864096" cy="792088"/>
          </a:xfrm>
          <a:prstGeom prst="rect">
            <a:avLst/>
          </a:prstGeom>
          <a:gradFill>
            <a:gsLst>
              <a:gs pos="0">
                <a:srgbClr val="538CD5"/>
              </a:gs>
              <a:gs pos="2000">
                <a:srgbClr val="538CD5"/>
              </a:gs>
              <a:gs pos="34000">
                <a:srgbClr val="2E4CAC"/>
              </a:gs>
              <a:gs pos="80000">
                <a:srgbClr val="070A83"/>
              </a:gs>
              <a:gs pos="100000">
                <a:srgbClr val="070A8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2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ru-RU" sz="3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30</a:t>
            </a:r>
            <a:endParaRPr sz="36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70A83"/>
            </a:gs>
            <a:gs pos="39999">
              <a:srgbClr val="0A128C"/>
            </a:gs>
            <a:gs pos="69999">
              <a:srgbClr val="181CC7"/>
            </a:gs>
            <a:gs pos="88000">
              <a:srgbClr val="1508C4"/>
            </a:gs>
            <a:gs pos="100000">
              <a:srgbClr val="1F08C6"/>
            </a:gs>
          </a:gsLst>
          <a:lin ang="16200000" scaled="0"/>
        </a:gradFill>
        <a:effectLst/>
      </p:bgPr>
    </p:bg>
    <p:spTree>
      <p:nvGrpSpPr>
        <p:cNvPr id="1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Google Shape;401;p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210425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ru-RU" sz="4400" b="0" i="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Категория 2</a:t>
            </a:r>
            <a:endParaRPr/>
          </a:p>
        </p:txBody>
      </p:sp>
      <p:sp>
        <p:nvSpPr>
          <p:cNvPr id="402" name="Google Shape;402;p4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492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</a:pPr>
            <a:r>
              <a:rPr lang="ru-RU" sz="4800" b="1" i="0" u="none" strike="noStrike" cap="none" dirty="0">
                <a:solidFill>
                  <a:schemeClr val="bg1"/>
                </a:solidFill>
                <a:latin typeface="Georgia"/>
                <a:ea typeface="Georgia"/>
                <a:cs typeface="Georgia"/>
                <a:sym typeface="Georgia"/>
              </a:rPr>
              <a:t>В какой сказке </a:t>
            </a:r>
            <a:r>
              <a:rPr lang="ru-RU" sz="4800" b="1" i="0" u="none" strike="noStrike" cap="none" dirty="0" smtClean="0">
                <a:solidFill>
                  <a:schemeClr val="bg1"/>
                </a:solidFill>
                <a:latin typeface="Georgia"/>
                <a:ea typeface="Georgia"/>
                <a:cs typeface="Georgia"/>
                <a:sym typeface="Georgia"/>
              </a:rPr>
              <a:t>герой </a:t>
            </a:r>
            <a:r>
              <a:rPr lang="ru-RU" sz="4800" b="1" i="0" u="none" strike="noStrike" cap="none" dirty="0">
                <a:solidFill>
                  <a:schemeClr val="bg1"/>
                </a:solidFill>
                <a:latin typeface="Georgia"/>
                <a:ea typeface="Georgia"/>
                <a:cs typeface="Georgia"/>
                <a:sym typeface="Georgia"/>
              </a:rPr>
              <a:t>несколько раз подвергался посягательствам </a:t>
            </a:r>
            <a:r>
              <a:rPr lang="ru-RU" sz="4800" b="1" i="0" u="none" strike="noStrike" cap="none" dirty="0" smtClean="0">
                <a:solidFill>
                  <a:schemeClr val="bg1"/>
                </a:solidFill>
                <a:latin typeface="Georgia"/>
                <a:ea typeface="Georgia"/>
                <a:cs typeface="Georgia"/>
                <a:sym typeface="Georgia"/>
              </a:rPr>
              <a:t>                   на </a:t>
            </a:r>
            <a:r>
              <a:rPr lang="ru-RU" sz="4800" b="1" i="0" u="none" strike="noStrike" cap="none" dirty="0">
                <a:solidFill>
                  <a:schemeClr val="bg1"/>
                </a:solidFill>
                <a:latin typeface="Georgia"/>
                <a:ea typeface="Georgia"/>
                <a:cs typeface="Georgia"/>
                <a:sym typeface="Georgia"/>
              </a:rPr>
              <a:t>свою жизнь? 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403" name="Google Shape;403;p41"/>
          <p:cNvSpPr/>
          <p:nvPr/>
        </p:nvSpPr>
        <p:spPr>
          <a:xfrm>
            <a:off x="7812360" y="404664"/>
            <a:ext cx="864096" cy="792088"/>
          </a:xfrm>
          <a:prstGeom prst="rect">
            <a:avLst/>
          </a:prstGeom>
          <a:gradFill>
            <a:gsLst>
              <a:gs pos="0">
                <a:srgbClr val="538CD5"/>
              </a:gs>
              <a:gs pos="2000">
                <a:srgbClr val="538CD5"/>
              </a:gs>
              <a:gs pos="34000">
                <a:srgbClr val="2E4CAC"/>
              </a:gs>
              <a:gs pos="80000">
                <a:srgbClr val="070A83"/>
              </a:gs>
              <a:gs pos="100000">
                <a:srgbClr val="070A8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2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ru-RU" sz="3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40</a:t>
            </a:r>
            <a:endParaRPr sz="36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70A83"/>
            </a:gs>
            <a:gs pos="39999">
              <a:srgbClr val="0A128C"/>
            </a:gs>
            <a:gs pos="69999">
              <a:srgbClr val="181CC7"/>
            </a:gs>
            <a:gs pos="88000">
              <a:srgbClr val="1508C4"/>
            </a:gs>
            <a:gs pos="100000">
              <a:srgbClr val="1F08C6"/>
            </a:gs>
          </a:gsLst>
          <a:lin ang="16200000" scaled="0"/>
        </a:gradFill>
        <a:effectLst/>
      </p:bgPr>
    </p:bg>
    <p:spTree>
      <p:nvGrpSpPr>
        <p:cNvPr id="1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Google Shape;408;p4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210425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ru-RU" sz="4400" b="0" i="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Категория 2</a:t>
            </a:r>
            <a:endParaRPr/>
          </a:p>
        </p:txBody>
      </p:sp>
      <p:sp>
        <p:nvSpPr>
          <p:cNvPr id="409" name="Google Shape;409;p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492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609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Arial"/>
              <a:buChar char="•"/>
            </a:pPr>
            <a:r>
              <a:rPr lang="ru-RU" sz="6600" b="1" i="0" u="none" strike="noStrike" cap="none" dirty="0" smtClean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Колобок</a:t>
            </a:r>
            <a:endParaRPr sz="6600" dirty="0"/>
          </a:p>
        </p:txBody>
      </p:sp>
      <p:sp>
        <p:nvSpPr>
          <p:cNvPr id="410" name="Google Shape;410;p42"/>
          <p:cNvSpPr/>
          <p:nvPr/>
        </p:nvSpPr>
        <p:spPr>
          <a:xfrm>
            <a:off x="7812360" y="404664"/>
            <a:ext cx="864096" cy="792088"/>
          </a:xfrm>
          <a:prstGeom prst="rect">
            <a:avLst/>
          </a:prstGeom>
          <a:gradFill>
            <a:gsLst>
              <a:gs pos="0">
                <a:srgbClr val="538CD5"/>
              </a:gs>
              <a:gs pos="2000">
                <a:srgbClr val="538CD5"/>
              </a:gs>
              <a:gs pos="34000">
                <a:srgbClr val="2E4CAC"/>
              </a:gs>
              <a:gs pos="80000">
                <a:srgbClr val="070A83"/>
              </a:gs>
              <a:gs pos="100000">
                <a:srgbClr val="070A8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2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ru-RU" sz="3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40</a:t>
            </a:r>
            <a:endParaRPr sz="36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70A83"/>
            </a:gs>
            <a:gs pos="39999">
              <a:srgbClr val="0A128C"/>
            </a:gs>
            <a:gs pos="69999">
              <a:srgbClr val="181CC7"/>
            </a:gs>
            <a:gs pos="88000">
              <a:srgbClr val="1508C4"/>
            </a:gs>
            <a:gs pos="100000">
              <a:srgbClr val="1F08C6"/>
            </a:gs>
          </a:gsLst>
          <a:lin ang="16200000" scaled="0"/>
        </a:gradFill>
        <a:effectLst/>
      </p:bgPr>
    </p:bg>
    <p:spTree>
      <p:nvGrpSpPr>
        <p:cNvPr id="1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Google Shape;415;p4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210425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ru-RU" sz="4400" b="0" i="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Категория 2</a:t>
            </a:r>
            <a:endParaRPr/>
          </a:p>
        </p:txBody>
      </p:sp>
      <p:sp>
        <p:nvSpPr>
          <p:cNvPr id="416" name="Google Shape;416;p43"/>
          <p:cNvSpPr txBox="1">
            <a:spLocks noGrp="1"/>
          </p:cNvSpPr>
          <p:nvPr>
            <p:ph type="body" idx="1"/>
          </p:nvPr>
        </p:nvSpPr>
        <p:spPr>
          <a:xfrm>
            <a:off x="457200" y="1389888"/>
            <a:ext cx="8229600" cy="4492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</a:pPr>
            <a:r>
              <a:rPr lang="ru-RU" sz="5400" b="1" i="0" u="none" strike="noStrike" cap="none" dirty="0">
                <a:solidFill>
                  <a:schemeClr val="bg1"/>
                </a:solidFill>
                <a:latin typeface="Georgia"/>
                <a:ea typeface="Georgia"/>
                <a:cs typeface="Georgia"/>
                <a:sym typeface="Georgia"/>
              </a:rPr>
              <a:t>В какой сказке подтверждается право работающего на справедливое вознаграждение</a:t>
            </a:r>
            <a:r>
              <a:rPr lang="ru-RU" sz="3200" b="0" i="0" u="none" strike="noStrike" cap="none" dirty="0">
                <a:solidFill>
                  <a:schemeClr val="bg1"/>
                </a:solidFill>
                <a:sym typeface="Calibri"/>
              </a:rPr>
              <a:t>?  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417" name="Google Shape;417;p43"/>
          <p:cNvSpPr/>
          <p:nvPr/>
        </p:nvSpPr>
        <p:spPr>
          <a:xfrm>
            <a:off x="7812360" y="404664"/>
            <a:ext cx="864096" cy="792088"/>
          </a:xfrm>
          <a:prstGeom prst="rect">
            <a:avLst/>
          </a:prstGeom>
          <a:gradFill>
            <a:gsLst>
              <a:gs pos="0">
                <a:srgbClr val="538CD5"/>
              </a:gs>
              <a:gs pos="2000">
                <a:srgbClr val="538CD5"/>
              </a:gs>
              <a:gs pos="34000">
                <a:srgbClr val="2E4CAC"/>
              </a:gs>
              <a:gs pos="80000">
                <a:srgbClr val="070A83"/>
              </a:gs>
              <a:gs pos="100000">
                <a:srgbClr val="070A8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2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ru-RU" sz="3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50</a:t>
            </a:r>
            <a:endParaRPr sz="36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70A83"/>
            </a:gs>
            <a:gs pos="39999">
              <a:srgbClr val="0A128C"/>
            </a:gs>
            <a:gs pos="69999">
              <a:srgbClr val="181CC7"/>
            </a:gs>
            <a:gs pos="88000">
              <a:srgbClr val="1508C4"/>
            </a:gs>
            <a:gs pos="100000">
              <a:srgbClr val="1F08C6"/>
            </a:gs>
          </a:gsLst>
          <a:lin ang="16200000" scaled="0"/>
        </a:gradFill>
        <a:effectLst/>
      </p:bgPr>
    </p:bg>
    <p:spTree>
      <p:nvGrpSpPr>
        <p:cNvPr id="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Google Shape;422;p4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210425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ru-RU" sz="4400" b="0" i="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Категория 2</a:t>
            </a:r>
            <a:endParaRPr/>
          </a:p>
        </p:txBody>
      </p:sp>
      <p:sp>
        <p:nvSpPr>
          <p:cNvPr id="423" name="Google Shape;423;p4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492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508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Font typeface="Arial"/>
              <a:buChar char="•"/>
            </a:pPr>
            <a:r>
              <a:rPr lang="ru-RU" sz="6600" b="1" i="0" u="none" strike="noStrike" cap="none" dirty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Сказка о попе </a:t>
            </a:r>
            <a:r>
              <a:rPr lang="ru-RU" sz="6600" b="1" i="0" u="none" strike="noStrike" cap="none" dirty="0" smtClean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                 и </a:t>
            </a:r>
            <a:r>
              <a:rPr lang="ru-RU" sz="6600" b="1" i="0" u="none" strike="noStrike" cap="none" dirty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работнике его </a:t>
            </a:r>
            <a:r>
              <a:rPr lang="ru-RU" sz="6600" b="1" i="0" u="none" strike="noStrike" cap="none" dirty="0" err="1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Балде</a:t>
            </a:r>
            <a:endParaRPr sz="6600" dirty="0"/>
          </a:p>
        </p:txBody>
      </p:sp>
      <p:sp>
        <p:nvSpPr>
          <p:cNvPr id="424" name="Google Shape;424;p44"/>
          <p:cNvSpPr/>
          <p:nvPr/>
        </p:nvSpPr>
        <p:spPr>
          <a:xfrm>
            <a:off x="7812360" y="404664"/>
            <a:ext cx="864096" cy="792088"/>
          </a:xfrm>
          <a:prstGeom prst="rect">
            <a:avLst/>
          </a:prstGeom>
          <a:gradFill>
            <a:gsLst>
              <a:gs pos="0">
                <a:srgbClr val="538CD5"/>
              </a:gs>
              <a:gs pos="2000">
                <a:srgbClr val="538CD5"/>
              </a:gs>
              <a:gs pos="34000">
                <a:srgbClr val="2E4CAC"/>
              </a:gs>
              <a:gs pos="80000">
                <a:srgbClr val="070A83"/>
              </a:gs>
              <a:gs pos="100000">
                <a:srgbClr val="070A8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2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ru-RU" sz="3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50</a:t>
            </a:r>
            <a:endParaRPr sz="36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70A83"/>
            </a:gs>
            <a:gs pos="39999">
              <a:srgbClr val="0A128C"/>
            </a:gs>
            <a:gs pos="69999">
              <a:srgbClr val="181CC7"/>
            </a:gs>
            <a:gs pos="88000">
              <a:srgbClr val="1508C4"/>
            </a:gs>
            <a:gs pos="100000">
              <a:srgbClr val="1F08C6"/>
            </a:gs>
          </a:gsLst>
          <a:lin ang="16200000" scaled="0"/>
        </a:gradFill>
        <a:effectLst/>
      </p:bgPr>
    </p:bg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ru-RU" sz="4400" b="0" i="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Категория 2</a:t>
            </a:r>
            <a:endParaRPr/>
          </a:p>
        </p:txBody>
      </p:sp>
      <p:sp>
        <p:nvSpPr>
          <p:cNvPr id="218" name="Google Shape;218;p18"/>
          <p:cNvSpPr txBox="1">
            <a:spLocks noGrp="1"/>
          </p:cNvSpPr>
          <p:nvPr>
            <p:ph type="body" idx="4294967295"/>
          </p:nvPr>
        </p:nvSpPr>
        <p:spPr>
          <a:xfrm>
            <a:off x="514350" y="1616075"/>
            <a:ext cx="8094662" cy="4405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</a:pPr>
            <a:r>
              <a:rPr lang="ru-RU" sz="4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4800" b="1" i="0" u="none" strike="noStrike" cap="none" dirty="0">
                <a:solidFill>
                  <a:schemeClr val="bg1"/>
                </a:solidFill>
                <a:sym typeface="Calibri"/>
              </a:rPr>
              <a:t>ЛИТЕРАТУРНАЯ</a:t>
            </a:r>
            <a:endParaRPr dirty="0">
              <a:solidFill>
                <a:schemeClr val="bg1"/>
              </a:solidFill>
            </a:endParaRPr>
          </a:p>
          <a:p>
            <a:pPr marL="342900" marR="0" lvl="0" indent="-342900" algn="ctr" rtl="0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</a:pPr>
            <a:r>
              <a:rPr lang="ru-RU" sz="4800" b="1" i="0" u="none" strike="noStrike" cap="none" dirty="0">
                <a:solidFill>
                  <a:schemeClr val="bg1"/>
                </a:solidFill>
                <a:sym typeface="Calibri"/>
              </a:rPr>
              <a:t> «СКАЗКА ЛОЖЬ, ДА В НЕЙ </a:t>
            </a:r>
            <a:r>
              <a:rPr lang="ru-RU" sz="4800" b="1" i="0" u="none" strike="noStrike" cap="none" dirty="0" smtClean="0">
                <a:solidFill>
                  <a:schemeClr val="bg1"/>
                </a:solidFill>
                <a:sym typeface="Calibri"/>
              </a:rPr>
              <a:t>НАМЁК»</a:t>
            </a:r>
            <a:endParaRPr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70A83"/>
            </a:gs>
            <a:gs pos="39999">
              <a:srgbClr val="0A128C"/>
            </a:gs>
            <a:gs pos="69999">
              <a:srgbClr val="181CC7"/>
            </a:gs>
            <a:gs pos="88000">
              <a:srgbClr val="1508C4"/>
            </a:gs>
            <a:gs pos="100000">
              <a:srgbClr val="1F08C6"/>
            </a:gs>
          </a:gsLst>
          <a:lin ang="16200000" scaled="0"/>
        </a:gradFill>
        <a:effectLst/>
      </p:bgPr>
    </p:bg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p4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210425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ru-RU" sz="4400" b="0" i="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Категория 3</a:t>
            </a:r>
            <a:endParaRPr/>
          </a:p>
        </p:txBody>
      </p:sp>
      <p:sp>
        <p:nvSpPr>
          <p:cNvPr id="430" name="Google Shape;430;p4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492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81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Char char="•"/>
            </a:pPr>
            <a:r>
              <a:rPr lang="ru-RU" sz="6000" b="1" i="0" u="none" strike="noStrike" cap="none" dirty="0">
                <a:solidFill>
                  <a:schemeClr val="bg1"/>
                </a:solidFill>
                <a:sym typeface="Calibri"/>
              </a:rPr>
              <a:t>Международный день защиты детей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431" name="Google Shape;431;p45"/>
          <p:cNvSpPr/>
          <p:nvPr/>
        </p:nvSpPr>
        <p:spPr>
          <a:xfrm>
            <a:off x="7812360" y="404664"/>
            <a:ext cx="864096" cy="792088"/>
          </a:xfrm>
          <a:prstGeom prst="rect">
            <a:avLst/>
          </a:prstGeom>
          <a:gradFill>
            <a:gsLst>
              <a:gs pos="0">
                <a:srgbClr val="538CD5"/>
              </a:gs>
              <a:gs pos="2000">
                <a:srgbClr val="538CD5"/>
              </a:gs>
              <a:gs pos="34000">
                <a:srgbClr val="2E4CAC"/>
              </a:gs>
              <a:gs pos="80000">
                <a:srgbClr val="070A83"/>
              </a:gs>
              <a:gs pos="100000">
                <a:srgbClr val="070A8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2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ru-RU" sz="3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70A83"/>
            </a:gs>
            <a:gs pos="39999">
              <a:srgbClr val="0A128C"/>
            </a:gs>
            <a:gs pos="69999">
              <a:srgbClr val="181CC7"/>
            </a:gs>
            <a:gs pos="88000">
              <a:srgbClr val="1508C4"/>
            </a:gs>
            <a:gs pos="100000">
              <a:srgbClr val="1F08C6"/>
            </a:gs>
          </a:gsLst>
          <a:lin ang="16200000" scaled="0"/>
        </a:gradFill>
        <a:effectLst/>
      </p:bgPr>
    </p:bg>
    <p:spTree>
      <p:nvGrpSpPr>
        <p:cNvPr id="1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Google Shape;436;p4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210425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ru-RU" sz="4400" b="0" i="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Категория 3</a:t>
            </a:r>
            <a:endParaRPr/>
          </a:p>
        </p:txBody>
      </p:sp>
      <p:sp>
        <p:nvSpPr>
          <p:cNvPr id="437" name="Google Shape;437;p4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492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609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Arial"/>
              <a:buChar char="•"/>
            </a:pPr>
            <a:r>
              <a:rPr lang="ru-RU" sz="6600" b="0" i="0" u="none" strike="noStrike" cap="none" dirty="0">
                <a:solidFill>
                  <a:schemeClr val="bg1"/>
                </a:solidFill>
                <a:latin typeface="Georgia"/>
                <a:ea typeface="Georgia"/>
                <a:cs typeface="Georgia"/>
                <a:sym typeface="Georgia"/>
              </a:rPr>
              <a:t>1 июня </a:t>
            </a:r>
            <a:endParaRPr sz="6600" dirty="0">
              <a:solidFill>
                <a:schemeClr val="bg1"/>
              </a:solidFill>
            </a:endParaRPr>
          </a:p>
        </p:txBody>
      </p:sp>
      <p:sp>
        <p:nvSpPr>
          <p:cNvPr id="438" name="Google Shape;438;p46"/>
          <p:cNvSpPr/>
          <p:nvPr/>
        </p:nvSpPr>
        <p:spPr>
          <a:xfrm>
            <a:off x="7812360" y="404664"/>
            <a:ext cx="864096" cy="792088"/>
          </a:xfrm>
          <a:prstGeom prst="rect">
            <a:avLst/>
          </a:prstGeom>
          <a:gradFill>
            <a:gsLst>
              <a:gs pos="0">
                <a:srgbClr val="538CD5"/>
              </a:gs>
              <a:gs pos="2000">
                <a:srgbClr val="538CD5"/>
              </a:gs>
              <a:gs pos="34000">
                <a:srgbClr val="2E4CAC"/>
              </a:gs>
              <a:gs pos="80000">
                <a:srgbClr val="070A83"/>
              </a:gs>
              <a:gs pos="100000">
                <a:srgbClr val="070A8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2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ru-RU" sz="3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70A83"/>
            </a:gs>
            <a:gs pos="39999">
              <a:srgbClr val="0A128C"/>
            </a:gs>
            <a:gs pos="69999">
              <a:srgbClr val="181CC7"/>
            </a:gs>
            <a:gs pos="88000">
              <a:srgbClr val="1508C4"/>
            </a:gs>
            <a:gs pos="100000">
              <a:srgbClr val="1F08C6"/>
            </a:gs>
          </a:gsLst>
          <a:lin ang="16200000" scaled="0"/>
        </a:gradFill>
        <a:effectLst/>
      </p:bgPr>
    </p:bg>
    <p:spTree>
      <p:nvGrpSpPr>
        <p:cNvPr id="1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Google Shape;443;p4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210425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ru-RU" sz="4400" b="0" i="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Категория 3</a:t>
            </a:r>
            <a:endParaRPr/>
          </a:p>
        </p:txBody>
      </p:sp>
      <p:sp>
        <p:nvSpPr>
          <p:cNvPr id="444" name="Google Shape;444;p4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492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457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Char char="•"/>
            </a:pPr>
            <a:r>
              <a:rPr lang="ru-RU" sz="6600" b="1" i="0" u="none" strike="noStrike" cap="none" dirty="0">
                <a:solidFill>
                  <a:schemeClr val="bg1"/>
                </a:solidFill>
                <a:latin typeface="Georgia"/>
                <a:ea typeface="Georgia"/>
                <a:cs typeface="Georgia"/>
                <a:sym typeface="Georgia"/>
              </a:rPr>
              <a:t>Всемирный день прав ребёнка</a:t>
            </a:r>
            <a:endParaRPr sz="6600" dirty="0">
              <a:solidFill>
                <a:schemeClr val="bg1"/>
              </a:solidFill>
            </a:endParaRPr>
          </a:p>
        </p:txBody>
      </p:sp>
      <p:sp>
        <p:nvSpPr>
          <p:cNvPr id="445" name="Google Shape;445;p47"/>
          <p:cNvSpPr/>
          <p:nvPr/>
        </p:nvSpPr>
        <p:spPr>
          <a:xfrm>
            <a:off x="7812360" y="404664"/>
            <a:ext cx="864096" cy="792088"/>
          </a:xfrm>
          <a:prstGeom prst="rect">
            <a:avLst/>
          </a:prstGeom>
          <a:gradFill>
            <a:gsLst>
              <a:gs pos="0">
                <a:srgbClr val="538CD5"/>
              </a:gs>
              <a:gs pos="2000">
                <a:srgbClr val="538CD5"/>
              </a:gs>
              <a:gs pos="34000">
                <a:srgbClr val="2E4CAC"/>
              </a:gs>
              <a:gs pos="80000">
                <a:srgbClr val="070A83"/>
              </a:gs>
              <a:gs pos="100000">
                <a:srgbClr val="070A8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2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ru-RU" sz="3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</a:t>
            </a:r>
            <a:endParaRPr sz="36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70A83"/>
            </a:gs>
            <a:gs pos="39999">
              <a:srgbClr val="0A128C"/>
            </a:gs>
            <a:gs pos="69999">
              <a:srgbClr val="181CC7"/>
            </a:gs>
            <a:gs pos="88000">
              <a:srgbClr val="1508C4"/>
            </a:gs>
            <a:gs pos="100000">
              <a:srgbClr val="1F08C6"/>
            </a:gs>
          </a:gsLst>
          <a:lin ang="16200000" scaled="0"/>
        </a:gradFill>
        <a:effectLst/>
      </p:bgPr>
    </p:bg>
    <p:spTree>
      <p:nvGrpSpPr>
        <p:cNvPr id="1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p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210425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ru-RU" sz="4400" b="0" i="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Категория 3</a:t>
            </a:r>
            <a:endParaRPr/>
          </a:p>
        </p:txBody>
      </p:sp>
      <p:sp>
        <p:nvSpPr>
          <p:cNvPr id="451" name="Google Shape;451;p4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492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609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Arial"/>
              <a:buChar char="•"/>
            </a:pPr>
            <a:r>
              <a:rPr lang="ru-RU" sz="6600" b="1" i="0" u="none" strike="noStrike" cap="none" dirty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20 ноября</a:t>
            </a:r>
            <a:endParaRPr sz="6600" dirty="0"/>
          </a:p>
        </p:txBody>
      </p:sp>
      <p:sp>
        <p:nvSpPr>
          <p:cNvPr id="452" name="Google Shape;452;p48"/>
          <p:cNvSpPr/>
          <p:nvPr/>
        </p:nvSpPr>
        <p:spPr>
          <a:xfrm>
            <a:off x="7812360" y="404664"/>
            <a:ext cx="864096" cy="792088"/>
          </a:xfrm>
          <a:prstGeom prst="rect">
            <a:avLst/>
          </a:prstGeom>
          <a:gradFill>
            <a:gsLst>
              <a:gs pos="0">
                <a:srgbClr val="538CD5"/>
              </a:gs>
              <a:gs pos="2000">
                <a:srgbClr val="538CD5"/>
              </a:gs>
              <a:gs pos="34000">
                <a:srgbClr val="2E4CAC"/>
              </a:gs>
              <a:gs pos="80000">
                <a:srgbClr val="070A83"/>
              </a:gs>
              <a:gs pos="100000">
                <a:srgbClr val="070A8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2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ru-RU" sz="3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</a:t>
            </a:r>
            <a:endParaRPr sz="36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70A83"/>
            </a:gs>
            <a:gs pos="39999">
              <a:srgbClr val="0A128C"/>
            </a:gs>
            <a:gs pos="69999">
              <a:srgbClr val="181CC7"/>
            </a:gs>
            <a:gs pos="88000">
              <a:srgbClr val="1508C4"/>
            </a:gs>
            <a:gs pos="100000">
              <a:srgbClr val="1F08C6"/>
            </a:gs>
          </a:gsLst>
          <a:lin ang="16200000" scaled="0"/>
        </a:gradFill>
        <a:effectLst/>
      </p:bgPr>
    </p:bg>
    <p:spTree>
      <p:nvGrpSpPr>
        <p:cNvPr id="1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Google Shape;457;p4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210425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ru-RU" sz="4400" b="0" i="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Категория 3</a:t>
            </a:r>
            <a:endParaRPr/>
          </a:p>
        </p:txBody>
      </p:sp>
      <p:sp>
        <p:nvSpPr>
          <p:cNvPr id="458" name="Google Shape;458;p49"/>
          <p:cNvSpPr txBox="1">
            <a:spLocks noGrp="1"/>
          </p:cNvSpPr>
          <p:nvPr>
            <p:ph type="body" idx="1"/>
          </p:nvPr>
        </p:nvSpPr>
        <p:spPr>
          <a:xfrm>
            <a:off x="457200" y="1325880"/>
            <a:ext cx="8229600" cy="4492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0000" marR="0" lvl="0" indent="-381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Char char="•"/>
            </a:pPr>
            <a:r>
              <a:rPr lang="ru-RU" sz="6600" b="1" i="0" u="none" strike="noStrike" cap="none" dirty="0">
                <a:solidFill>
                  <a:schemeClr val="bg1"/>
                </a:solidFill>
                <a:latin typeface="Georgia"/>
                <a:ea typeface="Georgia"/>
                <a:cs typeface="Georgia"/>
                <a:sym typeface="Georgia"/>
              </a:rPr>
              <a:t>День</a:t>
            </a:r>
            <a:endParaRPr sz="6600" dirty="0">
              <a:solidFill>
                <a:schemeClr val="bg1"/>
              </a:solidFill>
            </a:endParaRPr>
          </a:p>
          <a:p>
            <a:pPr marL="180000" marR="0" lvl="0" indent="-34290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rPr lang="ru-RU" sz="6600" b="1" i="0" u="none" strike="noStrike" cap="none" dirty="0">
                <a:solidFill>
                  <a:schemeClr val="bg1"/>
                </a:solidFill>
                <a:latin typeface="Georgia"/>
                <a:ea typeface="Georgia"/>
                <a:cs typeface="Georgia"/>
                <a:sym typeface="Georgia"/>
              </a:rPr>
              <a:t> Конституции </a:t>
            </a:r>
            <a:endParaRPr sz="6600" dirty="0">
              <a:solidFill>
                <a:schemeClr val="bg1"/>
              </a:solidFill>
            </a:endParaRPr>
          </a:p>
          <a:p>
            <a:pPr marL="180000" marR="0" lvl="0" indent="-34290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rPr lang="ru-RU" sz="6600" b="1" i="0" u="none" strike="noStrike" cap="none" dirty="0">
                <a:solidFill>
                  <a:schemeClr val="bg1"/>
                </a:solidFill>
                <a:latin typeface="Georgia"/>
                <a:ea typeface="Georgia"/>
                <a:cs typeface="Georgia"/>
                <a:sym typeface="Georgia"/>
              </a:rPr>
              <a:t>Российской Федерации</a:t>
            </a:r>
            <a:r>
              <a:rPr lang="ru-RU" sz="6600" b="1" i="0" u="none" strike="noStrike" cap="none" dirty="0">
                <a:solidFill>
                  <a:schemeClr val="bg1"/>
                </a:solidFill>
                <a:sym typeface="Calibri"/>
              </a:rPr>
              <a:t> </a:t>
            </a:r>
            <a:endParaRPr sz="6600" dirty="0">
              <a:solidFill>
                <a:schemeClr val="bg1"/>
              </a:solidFill>
            </a:endParaRPr>
          </a:p>
        </p:txBody>
      </p:sp>
      <p:sp>
        <p:nvSpPr>
          <p:cNvPr id="459" name="Google Shape;459;p49"/>
          <p:cNvSpPr/>
          <p:nvPr/>
        </p:nvSpPr>
        <p:spPr>
          <a:xfrm>
            <a:off x="7812360" y="404664"/>
            <a:ext cx="864096" cy="792088"/>
          </a:xfrm>
          <a:prstGeom prst="rect">
            <a:avLst/>
          </a:prstGeom>
          <a:gradFill>
            <a:gsLst>
              <a:gs pos="0">
                <a:srgbClr val="538CD5"/>
              </a:gs>
              <a:gs pos="2000">
                <a:srgbClr val="538CD5"/>
              </a:gs>
              <a:gs pos="34000">
                <a:srgbClr val="2E4CAC"/>
              </a:gs>
              <a:gs pos="80000">
                <a:srgbClr val="070A83"/>
              </a:gs>
              <a:gs pos="100000">
                <a:srgbClr val="070A8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2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ru-RU" sz="3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30</a:t>
            </a:r>
            <a:endParaRPr sz="36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70A83"/>
            </a:gs>
            <a:gs pos="39999">
              <a:srgbClr val="0A128C"/>
            </a:gs>
            <a:gs pos="69999">
              <a:srgbClr val="181CC7"/>
            </a:gs>
            <a:gs pos="88000">
              <a:srgbClr val="1508C4"/>
            </a:gs>
            <a:gs pos="100000">
              <a:srgbClr val="1F08C6"/>
            </a:gs>
          </a:gsLst>
          <a:lin ang="16200000" scaled="0"/>
        </a:gradFill>
        <a:effectLst/>
      </p:bgPr>
    </p:bg>
    <p:spTree>
      <p:nvGrpSpPr>
        <p:cNvPr id="1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Google Shape;464;p5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210425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ru-RU" sz="4400" b="0" i="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Категория 3</a:t>
            </a:r>
            <a:endParaRPr/>
          </a:p>
        </p:txBody>
      </p:sp>
      <p:sp>
        <p:nvSpPr>
          <p:cNvPr id="465" name="Google Shape;465;p5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492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Char char="•"/>
            </a:pPr>
            <a:r>
              <a:rPr lang="ru-RU" sz="6600" b="1" i="0" u="none" strike="noStrike" cap="none" dirty="0">
                <a:solidFill>
                  <a:schemeClr val="lt1"/>
                </a:solidFill>
                <a:sym typeface="Calibri"/>
              </a:rPr>
              <a:t>12 декабря</a:t>
            </a:r>
            <a:endParaRPr sz="6600" b="1" dirty="0"/>
          </a:p>
        </p:txBody>
      </p:sp>
      <p:sp>
        <p:nvSpPr>
          <p:cNvPr id="466" name="Google Shape;466;p50"/>
          <p:cNvSpPr/>
          <p:nvPr/>
        </p:nvSpPr>
        <p:spPr>
          <a:xfrm>
            <a:off x="7812360" y="404664"/>
            <a:ext cx="864096" cy="792088"/>
          </a:xfrm>
          <a:prstGeom prst="rect">
            <a:avLst/>
          </a:prstGeom>
          <a:gradFill>
            <a:gsLst>
              <a:gs pos="0">
                <a:srgbClr val="538CD5"/>
              </a:gs>
              <a:gs pos="2000">
                <a:srgbClr val="538CD5"/>
              </a:gs>
              <a:gs pos="34000">
                <a:srgbClr val="2E4CAC"/>
              </a:gs>
              <a:gs pos="80000">
                <a:srgbClr val="070A83"/>
              </a:gs>
              <a:gs pos="100000">
                <a:srgbClr val="070A8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2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ru-RU" sz="3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30</a:t>
            </a:r>
            <a:endParaRPr sz="36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70A83"/>
            </a:gs>
            <a:gs pos="39999">
              <a:srgbClr val="0A128C"/>
            </a:gs>
            <a:gs pos="69999">
              <a:srgbClr val="181CC7"/>
            </a:gs>
            <a:gs pos="88000">
              <a:srgbClr val="1508C4"/>
            </a:gs>
            <a:gs pos="100000">
              <a:srgbClr val="1F08C6"/>
            </a:gs>
          </a:gsLst>
          <a:lin ang="16200000" scaled="0"/>
        </a:gradFill>
        <a:effectLst/>
      </p:bgPr>
    </p:bg>
    <p:spTree>
      <p:nvGrpSpPr>
        <p:cNvPr id="1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Google Shape;471;p5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210425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ru-RU" sz="4400" b="0" i="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Категория 3</a:t>
            </a:r>
            <a:endParaRPr/>
          </a:p>
        </p:txBody>
      </p:sp>
      <p:sp>
        <p:nvSpPr>
          <p:cNvPr id="472" name="Google Shape;472;p5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492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457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Arial"/>
              <a:buChar char="•"/>
            </a:pPr>
            <a:r>
              <a:rPr lang="ru-RU" sz="6600" b="1" i="0" u="none" strike="noStrike" cap="none" dirty="0">
                <a:solidFill>
                  <a:schemeClr val="lt1"/>
                </a:solidFill>
                <a:sym typeface="Calibri"/>
              </a:rPr>
              <a:t>День народного единства</a:t>
            </a:r>
            <a:endParaRPr sz="6600" dirty="0"/>
          </a:p>
        </p:txBody>
      </p:sp>
      <p:sp>
        <p:nvSpPr>
          <p:cNvPr id="473" name="Google Shape;473;p51"/>
          <p:cNvSpPr/>
          <p:nvPr/>
        </p:nvSpPr>
        <p:spPr>
          <a:xfrm>
            <a:off x="7812360" y="404664"/>
            <a:ext cx="864096" cy="792088"/>
          </a:xfrm>
          <a:prstGeom prst="rect">
            <a:avLst/>
          </a:prstGeom>
          <a:gradFill>
            <a:gsLst>
              <a:gs pos="0">
                <a:srgbClr val="538CD5"/>
              </a:gs>
              <a:gs pos="2000">
                <a:srgbClr val="538CD5"/>
              </a:gs>
              <a:gs pos="34000">
                <a:srgbClr val="2E4CAC"/>
              </a:gs>
              <a:gs pos="80000">
                <a:srgbClr val="070A83"/>
              </a:gs>
              <a:gs pos="100000">
                <a:srgbClr val="070A8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2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ru-RU" sz="3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40</a:t>
            </a:r>
            <a:endParaRPr sz="36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70A83"/>
            </a:gs>
            <a:gs pos="39999">
              <a:srgbClr val="0A128C"/>
            </a:gs>
            <a:gs pos="69999">
              <a:srgbClr val="181CC7"/>
            </a:gs>
            <a:gs pos="88000">
              <a:srgbClr val="1508C4"/>
            </a:gs>
            <a:gs pos="100000">
              <a:srgbClr val="1F08C6"/>
            </a:gs>
          </a:gsLst>
          <a:lin ang="16200000" scaled="0"/>
        </a:gradFill>
        <a:effectLst/>
      </p:bgPr>
    </p:bg>
    <p:spTree>
      <p:nvGrpSpPr>
        <p:cNvPr id="1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Google Shape;478;p5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210425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ru-RU" sz="4400" b="0" i="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Категория 3</a:t>
            </a:r>
            <a:endParaRPr/>
          </a:p>
        </p:txBody>
      </p:sp>
      <p:sp>
        <p:nvSpPr>
          <p:cNvPr id="479" name="Google Shape;479;p5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492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609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Arial"/>
              <a:buChar char="•"/>
            </a:pPr>
            <a:r>
              <a:rPr lang="ru-RU" sz="6600" b="1" i="0" u="none" strike="noStrike" cap="none" dirty="0">
                <a:solidFill>
                  <a:schemeClr val="lt1"/>
                </a:solidFill>
                <a:sym typeface="Calibri"/>
              </a:rPr>
              <a:t>4 ноября</a:t>
            </a:r>
            <a:endParaRPr sz="6600" dirty="0"/>
          </a:p>
        </p:txBody>
      </p:sp>
      <p:sp>
        <p:nvSpPr>
          <p:cNvPr id="480" name="Google Shape;480;p52"/>
          <p:cNvSpPr/>
          <p:nvPr/>
        </p:nvSpPr>
        <p:spPr>
          <a:xfrm>
            <a:off x="7812360" y="404664"/>
            <a:ext cx="864096" cy="792088"/>
          </a:xfrm>
          <a:prstGeom prst="rect">
            <a:avLst/>
          </a:prstGeom>
          <a:gradFill>
            <a:gsLst>
              <a:gs pos="0">
                <a:srgbClr val="538CD5"/>
              </a:gs>
              <a:gs pos="2000">
                <a:srgbClr val="538CD5"/>
              </a:gs>
              <a:gs pos="34000">
                <a:srgbClr val="2E4CAC"/>
              </a:gs>
              <a:gs pos="80000">
                <a:srgbClr val="070A83"/>
              </a:gs>
              <a:gs pos="100000">
                <a:srgbClr val="070A8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2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ru-RU" sz="3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40</a:t>
            </a:r>
            <a:endParaRPr sz="36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70A83"/>
            </a:gs>
            <a:gs pos="39999">
              <a:srgbClr val="0A128C"/>
            </a:gs>
            <a:gs pos="69999">
              <a:srgbClr val="181CC7"/>
            </a:gs>
            <a:gs pos="88000">
              <a:srgbClr val="1508C4"/>
            </a:gs>
            <a:gs pos="100000">
              <a:srgbClr val="1F08C6"/>
            </a:gs>
          </a:gsLst>
          <a:lin ang="16200000" scaled="0"/>
        </a:gradFill>
        <a:effectLst/>
      </p:bgPr>
    </p:bg>
    <p:spTree>
      <p:nvGrpSpPr>
        <p:cNvPr id="1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Google Shape;485;p53"/>
          <p:cNvSpPr/>
          <p:nvPr/>
        </p:nvSpPr>
        <p:spPr>
          <a:xfrm>
            <a:off x="7812360" y="404664"/>
            <a:ext cx="864096" cy="792088"/>
          </a:xfrm>
          <a:prstGeom prst="rect">
            <a:avLst/>
          </a:prstGeom>
          <a:gradFill>
            <a:gsLst>
              <a:gs pos="0">
                <a:srgbClr val="538CD5"/>
              </a:gs>
              <a:gs pos="2000">
                <a:srgbClr val="538CD5"/>
              </a:gs>
              <a:gs pos="34000">
                <a:srgbClr val="2E4CAC"/>
              </a:gs>
              <a:gs pos="80000">
                <a:srgbClr val="070A83"/>
              </a:gs>
              <a:gs pos="100000">
                <a:srgbClr val="070A8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2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ru-RU" sz="3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50</a:t>
            </a:r>
            <a:endParaRPr sz="36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70A83"/>
            </a:gs>
            <a:gs pos="39999">
              <a:srgbClr val="0A128C"/>
            </a:gs>
            <a:gs pos="69999">
              <a:srgbClr val="181CC7"/>
            </a:gs>
            <a:gs pos="88000">
              <a:srgbClr val="1508C4"/>
            </a:gs>
            <a:gs pos="100000">
              <a:srgbClr val="1F08C6"/>
            </a:gs>
          </a:gsLst>
          <a:lin ang="16200000" scaled="0"/>
        </a:gradFill>
        <a:effectLst/>
      </p:bgPr>
    </p:bg>
    <p:spTree>
      <p:nvGrpSpPr>
        <p:cNvPr id="1" name="Shape 4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" name="Google Shape;490;p5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210425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ru-RU" sz="4400" b="0" i="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Категория 3</a:t>
            </a:r>
            <a:endParaRPr/>
          </a:p>
        </p:txBody>
      </p:sp>
      <p:sp>
        <p:nvSpPr>
          <p:cNvPr id="491" name="Google Shape;491;p54"/>
          <p:cNvSpPr txBox="1">
            <a:spLocks noGrp="1"/>
          </p:cNvSpPr>
          <p:nvPr>
            <p:ph type="body" idx="1"/>
          </p:nvPr>
        </p:nvSpPr>
        <p:spPr>
          <a:xfrm>
            <a:off x="91440" y="1600200"/>
            <a:ext cx="9052560" cy="4492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457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Arial"/>
              <a:buChar char="•"/>
            </a:pPr>
            <a:r>
              <a:rPr lang="ru-RU" sz="6600" b="1" i="0" u="none" strike="noStrike" cap="none" dirty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Международный день детей-</a:t>
            </a:r>
            <a:endParaRPr sz="6600" dirty="0"/>
          </a:p>
          <a:p>
            <a:pPr marL="342900" marR="0" lvl="0" indent="-342900" algn="ctr" rtl="0">
              <a:lnSpc>
                <a:spcPct val="100000"/>
              </a:lnSpc>
              <a:spcBef>
                <a:spcPts val="144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Arial"/>
              <a:buNone/>
            </a:pPr>
            <a:r>
              <a:rPr lang="ru-RU" sz="6600" b="1" i="0" u="none" strike="noStrike" cap="none" dirty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жертв агрессии</a:t>
            </a:r>
            <a:endParaRPr sz="6600" dirty="0"/>
          </a:p>
        </p:txBody>
      </p:sp>
      <p:sp>
        <p:nvSpPr>
          <p:cNvPr id="492" name="Google Shape;492;p54"/>
          <p:cNvSpPr/>
          <p:nvPr/>
        </p:nvSpPr>
        <p:spPr>
          <a:xfrm>
            <a:off x="7812360" y="404664"/>
            <a:ext cx="864096" cy="792088"/>
          </a:xfrm>
          <a:prstGeom prst="rect">
            <a:avLst/>
          </a:prstGeom>
          <a:gradFill>
            <a:gsLst>
              <a:gs pos="0">
                <a:srgbClr val="538CD5"/>
              </a:gs>
              <a:gs pos="2000">
                <a:srgbClr val="538CD5"/>
              </a:gs>
              <a:gs pos="34000">
                <a:srgbClr val="2E4CAC"/>
              </a:gs>
              <a:gs pos="80000">
                <a:srgbClr val="070A83"/>
              </a:gs>
              <a:gs pos="100000">
                <a:srgbClr val="070A8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2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ru-RU" sz="3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50</a:t>
            </a:r>
            <a:endParaRPr sz="36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70A83"/>
            </a:gs>
            <a:gs pos="39999">
              <a:srgbClr val="0A128C"/>
            </a:gs>
            <a:gs pos="69999">
              <a:srgbClr val="181CC7"/>
            </a:gs>
            <a:gs pos="88000">
              <a:srgbClr val="1508C4"/>
            </a:gs>
            <a:gs pos="100000">
              <a:srgbClr val="1F08C6"/>
            </a:gs>
          </a:gsLst>
          <a:lin ang="16200000" scaled="0"/>
        </a:gradFill>
        <a:effectLst/>
      </p:bgPr>
    </p:bg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1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ru-RU" sz="4400" b="0" i="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Категория 3</a:t>
            </a:r>
            <a:endParaRPr/>
          </a:p>
        </p:txBody>
      </p:sp>
      <p:sp>
        <p:nvSpPr>
          <p:cNvPr id="224" name="Google Shape;224;p19"/>
          <p:cNvSpPr txBox="1">
            <a:spLocks noGrp="1"/>
          </p:cNvSpPr>
          <p:nvPr>
            <p:ph type="body" idx="4294967295"/>
          </p:nvPr>
        </p:nvSpPr>
        <p:spPr>
          <a:xfrm>
            <a:off x="514350" y="1616075"/>
            <a:ext cx="8094662" cy="4405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</a:pPr>
            <a:r>
              <a:rPr lang="ru-RU" sz="5400" b="1" i="0" u="none" strike="noStrike" cap="none" dirty="0">
                <a:solidFill>
                  <a:schemeClr val="bg1"/>
                </a:solidFill>
                <a:sym typeface="Calibri"/>
              </a:rPr>
              <a:t>КАЛЕНДАРЬ</a:t>
            </a:r>
            <a:endParaRPr dirty="0">
              <a:solidFill>
                <a:schemeClr val="bg1"/>
              </a:solidFill>
            </a:endParaRPr>
          </a:p>
          <a:p>
            <a:pPr marL="342900" marR="0" lvl="0" indent="-342900" algn="ctr" rtl="0">
              <a:lnSpc>
                <a:spcPct val="100000"/>
              </a:lnSpc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</a:pPr>
            <a:r>
              <a:rPr lang="ru-RU" sz="5400" b="1" i="0" u="none" strike="noStrike" cap="non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 ПРАВОВЫХ ДАТ</a:t>
            </a:r>
            <a:r>
              <a:rPr lang="ru-RU" sz="5400" b="0" i="0" u="none" strike="noStrike" cap="none" dirty="0">
                <a:solidFill>
                  <a:schemeClr val="bg1"/>
                </a:solidFill>
                <a:sym typeface="Calibri"/>
              </a:rPr>
              <a:t> </a:t>
            </a:r>
            <a:endParaRPr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70A83"/>
            </a:gs>
            <a:gs pos="39999">
              <a:srgbClr val="0A128C"/>
            </a:gs>
            <a:gs pos="69999">
              <a:srgbClr val="181CC7"/>
            </a:gs>
            <a:gs pos="88000">
              <a:srgbClr val="1508C4"/>
            </a:gs>
            <a:gs pos="100000">
              <a:srgbClr val="1F08C6"/>
            </a:gs>
          </a:gsLst>
          <a:lin ang="16200000" scaled="0"/>
        </a:gradFill>
        <a:effectLst/>
      </p:bgPr>
    </p:bg>
    <p:spTree>
      <p:nvGrpSpPr>
        <p:cNvPr id="1" name="Shape 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Google Shape;497;p5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210425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ru-RU" sz="4400" b="0" i="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Категория 3</a:t>
            </a:r>
            <a:endParaRPr/>
          </a:p>
        </p:txBody>
      </p:sp>
      <p:sp>
        <p:nvSpPr>
          <p:cNvPr id="498" name="Google Shape;498;p5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492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457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Arial"/>
              <a:buChar char="•"/>
            </a:pPr>
            <a:r>
              <a:rPr lang="ru-RU" sz="6600" b="1" i="0" u="none" strike="noStrike" cap="none" dirty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4 июня</a:t>
            </a:r>
            <a:endParaRPr sz="6600" dirty="0"/>
          </a:p>
        </p:txBody>
      </p:sp>
      <p:sp>
        <p:nvSpPr>
          <p:cNvPr id="499" name="Google Shape;499;p55"/>
          <p:cNvSpPr/>
          <p:nvPr/>
        </p:nvSpPr>
        <p:spPr>
          <a:xfrm>
            <a:off x="7812360" y="404664"/>
            <a:ext cx="864096" cy="792088"/>
          </a:xfrm>
          <a:prstGeom prst="rect">
            <a:avLst/>
          </a:prstGeom>
          <a:gradFill>
            <a:gsLst>
              <a:gs pos="0">
                <a:srgbClr val="538CD5"/>
              </a:gs>
              <a:gs pos="2000">
                <a:srgbClr val="538CD5"/>
              </a:gs>
              <a:gs pos="34000">
                <a:srgbClr val="2E4CAC"/>
              </a:gs>
              <a:gs pos="80000">
                <a:srgbClr val="070A83"/>
              </a:gs>
              <a:gs pos="100000">
                <a:srgbClr val="070A8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2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ru-RU" sz="3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50</a:t>
            </a:r>
            <a:endParaRPr sz="36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70A83"/>
            </a:gs>
            <a:gs pos="39999">
              <a:srgbClr val="0A128C"/>
            </a:gs>
            <a:gs pos="69999">
              <a:srgbClr val="181CC7"/>
            </a:gs>
            <a:gs pos="88000">
              <a:srgbClr val="1508C4"/>
            </a:gs>
            <a:gs pos="100000">
              <a:srgbClr val="1F08C6"/>
            </a:gs>
          </a:gsLst>
          <a:lin ang="16200000" scaled="0"/>
        </a:gradFill>
        <a:effectLst/>
      </p:bgPr>
    </p:bg>
    <p:spTree>
      <p:nvGrpSpPr>
        <p:cNvPr id="1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Google Shape;504;p56"/>
          <p:cNvSpPr/>
          <p:nvPr/>
        </p:nvSpPr>
        <p:spPr>
          <a:xfrm>
            <a:off x="7812360" y="404664"/>
            <a:ext cx="864096" cy="792088"/>
          </a:xfrm>
          <a:prstGeom prst="rect">
            <a:avLst/>
          </a:prstGeom>
          <a:gradFill>
            <a:gsLst>
              <a:gs pos="0">
                <a:srgbClr val="538CD5"/>
              </a:gs>
              <a:gs pos="2000">
                <a:srgbClr val="538CD5"/>
              </a:gs>
              <a:gs pos="34000">
                <a:srgbClr val="2E4CAC"/>
              </a:gs>
              <a:gs pos="80000">
                <a:srgbClr val="070A83"/>
              </a:gs>
              <a:gs pos="100000">
                <a:srgbClr val="070A8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2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ru-RU" sz="3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 sz="36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70A83"/>
            </a:gs>
            <a:gs pos="39999">
              <a:srgbClr val="0A128C"/>
            </a:gs>
            <a:gs pos="69999">
              <a:srgbClr val="181CC7"/>
            </a:gs>
            <a:gs pos="88000">
              <a:srgbClr val="1508C4"/>
            </a:gs>
            <a:gs pos="100000">
              <a:srgbClr val="1F08C6"/>
            </a:gs>
          </a:gsLst>
          <a:lin ang="16200000" scaled="0"/>
        </a:gradFill>
        <a:effectLst/>
      </p:bgPr>
    </p:bg>
    <p:spTree>
      <p:nvGrpSpPr>
        <p:cNvPr id="1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Google Shape;509;p5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210425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ru-RU" sz="4400" b="0" i="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Категория 4</a:t>
            </a:r>
            <a:endParaRPr/>
          </a:p>
        </p:txBody>
      </p:sp>
      <p:sp>
        <p:nvSpPr>
          <p:cNvPr id="510" name="Google Shape;510;p57"/>
          <p:cNvSpPr txBox="1">
            <a:spLocks noGrp="1"/>
          </p:cNvSpPr>
          <p:nvPr>
            <p:ph type="body" idx="1"/>
          </p:nvPr>
        </p:nvSpPr>
        <p:spPr>
          <a:xfrm>
            <a:off x="457200" y="1481328"/>
            <a:ext cx="8229600" cy="4492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09600" marR="0" lvl="0" indent="-609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</a:pPr>
            <a:r>
              <a:rPr lang="ru-RU" sz="5400" b="1" i="0" u="none" strike="noStrike" cap="none" dirty="0">
                <a:solidFill>
                  <a:schemeClr val="bg1"/>
                </a:solidFill>
                <a:sym typeface="Calibri"/>
              </a:rPr>
              <a:t>В переводе с латинского этого человека можно назвать «сидящим впереди, стоящим </a:t>
            </a:r>
            <a:r>
              <a:rPr lang="ru-RU" sz="5400" b="1" i="0" u="none" strike="noStrike" cap="none" dirty="0" smtClean="0">
                <a:solidFill>
                  <a:schemeClr val="bg1"/>
                </a:solidFill>
                <a:sym typeface="Calibri"/>
              </a:rPr>
              <a:t>                 во </a:t>
            </a:r>
            <a:r>
              <a:rPr lang="ru-RU" sz="5400" b="1" i="0" u="none" strike="noStrike" cap="none" dirty="0">
                <a:solidFill>
                  <a:schemeClr val="bg1"/>
                </a:solidFill>
                <a:sym typeface="Calibri"/>
              </a:rPr>
              <a:t>главе</a:t>
            </a:r>
            <a:r>
              <a:rPr lang="ru-RU" sz="5400" b="1" i="0" u="none" strike="noStrike" cap="none" dirty="0" smtClean="0">
                <a:solidFill>
                  <a:schemeClr val="bg1"/>
                </a:solidFill>
                <a:sym typeface="Calibri"/>
              </a:rPr>
              <a:t>». </a:t>
            </a:r>
            <a:r>
              <a:rPr lang="ru-RU" sz="5400" b="1" i="0" u="none" strike="noStrike" cap="none" dirty="0">
                <a:solidFill>
                  <a:schemeClr val="bg1"/>
                </a:solidFill>
                <a:sym typeface="Calibri"/>
              </a:rPr>
              <a:t>Кто это?</a:t>
            </a:r>
            <a:endParaRPr sz="5400" dirty="0">
              <a:solidFill>
                <a:schemeClr val="bg1"/>
              </a:solidFill>
            </a:endParaRPr>
          </a:p>
        </p:txBody>
      </p:sp>
      <p:sp>
        <p:nvSpPr>
          <p:cNvPr id="511" name="Google Shape;511;p57"/>
          <p:cNvSpPr/>
          <p:nvPr/>
        </p:nvSpPr>
        <p:spPr>
          <a:xfrm>
            <a:off x="7812360" y="404664"/>
            <a:ext cx="864096" cy="792088"/>
          </a:xfrm>
          <a:prstGeom prst="rect">
            <a:avLst/>
          </a:prstGeom>
          <a:gradFill>
            <a:gsLst>
              <a:gs pos="0">
                <a:srgbClr val="538CD5"/>
              </a:gs>
              <a:gs pos="2000">
                <a:srgbClr val="538CD5"/>
              </a:gs>
              <a:gs pos="34000">
                <a:srgbClr val="2E4CAC"/>
              </a:gs>
              <a:gs pos="80000">
                <a:srgbClr val="070A83"/>
              </a:gs>
              <a:gs pos="100000">
                <a:srgbClr val="070A8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2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ru-RU" sz="3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70A83"/>
            </a:gs>
            <a:gs pos="39999">
              <a:srgbClr val="0A128C"/>
            </a:gs>
            <a:gs pos="69999">
              <a:srgbClr val="181CC7"/>
            </a:gs>
            <a:gs pos="88000">
              <a:srgbClr val="1508C4"/>
            </a:gs>
            <a:gs pos="100000">
              <a:srgbClr val="1F08C6"/>
            </a:gs>
          </a:gsLst>
          <a:lin ang="16200000" scaled="0"/>
        </a:gradFill>
        <a:effectLst/>
      </p:bgPr>
    </p:bg>
    <p:spTree>
      <p:nvGrpSpPr>
        <p:cNvPr id="1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p5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210425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ru-RU" sz="4400" b="0" i="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Категория 4</a:t>
            </a:r>
            <a:endParaRPr/>
          </a:p>
        </p:txBody>
      </p:sp>
      <p:sp>
        <p:nvSpPr>
          <p:cNvPr id="517" name="Google Shape;517;p5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492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609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Arial"/>
              <a:buChar char="•"/>
            </a:pPr>
            <a:r>
              <a:rPr lang="ru-RU" sz="6600" b="1" i="0" u="none" strike="noStrike" cap="none" dirty="0">
                <a:solidFill>
                  <a:schemeClr val="lt1"/>
                </a:solidFill>
                <a:sym typeface="Calibri"/>
              </a:rPr>
              <a:t>Президент</a:t>
            </a:r>
            <a:endParaRPr sz="6600" b="1" dirty="0"/>
          </a:p>
        </p:txBody>
      </p:sp>
      <p:sp>
        <p:nvSpPr>
          <p:cNvPr id="518" name="Google Shape;518;p58"/>
          <p:cNvSpPr/>
          <p:nvPr/>
        </p:nvSpPr>
        <p:spPr>
          <a:xfrm>
            <a:off x="7812360" y="404664"/>
            <a:ext cx="864096" cy="792088"/>
          </a:xfrm>
          <a:prstGeom prst="rect">
            <a:avLst/>
          </a:prstGeom>
          <a:gradFill>
            <a:gsLst>
              <a:gs pos="0">
                <a:srgbClr val="538CD5"/>
              </a:gs>
              <a:gs pos="2000">
                <a:srgbClr val="538CD5"/>
              </a:gs>
              <a:gs pos="34000">
                <a:srgbClr val="2E4CAC"/>
              </a:gs>
              <a:gs pos="80000">
                <a:srgbClr val="070A83"/>
              </a:gs>
              <a:gs pos="100000">
                <a:srgbClr val="070A8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2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ru-RU" sz="3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70A83"/>
            </a:gs>
            <a:gs pos="39999">
              <a:srgbClr val="0A128C"/>
            </a:gs>
            <a:gs pos="69999">
              <a:srgbClr val="181CC7"/>
            </a:gs>
            <a:gs pos="88000">
              <a:srgbClr val="1508C4"/>
            </a:gs>
            <a:gs pos="100000">
              <a:srgbClr val="1F08C6"/>
            </a:gs>
          </a:gsLst>
          <a:lin ang="16200000" scaled="0"/>
        </a:gradFill>
        <a:effectLst/>
      </p:bgPr>
    </p:bg>
    <p:spTree>
      <p:nvGrpSpPr>
        <p:cNvPr id="1" name="Shape 5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Google Shape;523;p5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210425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ru-RU" sz="4400" b="0" i="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Категория 4</a:t>
            </a:r>
            <a:endParaRPr/>
          </a:p>
        </p:txBody>
      </p:sp>
      <p:sp>
        <p:nvSpPr>
          <p:cNvPr id="524" name="Google Shape;524;p59"/>
          <p:cNvSpPr txBox="1">
            <a:spLocks noGrp="1"/>
          </p:cNvSpPr>
          <p:nvPr>
            <p:ph type="body" idx="1"/>
          </p:nvPr>
        </p:nvSpPr>
        <p:spPr>
          <a:xfrm>
            <a:off x="457200" y="1280160"/>
            <a:ext cx="8229600" cy="4492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09600" marR="0" lvl="0" indent="-609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</a:pPr>
            <a:r>
              <a:rPr lang="ru-RU" sz="4800" b="1" i="0" u="none" strike="noStrike" cap="none" dirty="0">
                <a:solidFill>
                  <a:schemeClr val="bg1"/>
                </a:solidFill>
                <a:sym typeface="Calibri"/>
              </a:rPr>
              <a:t>В Древнем Вавилоне их называли именем царя, </a:t>
            </a:r>
            <a:r>
              <a:rPr lang="ru-RU" sz="4800" b="1" i="0" u="none" strike="noStrike" cap="none" dirty="0" smtClean="0">
                <a:solidFill>
                  <a:schemeClr val="bg1"/>
                </a:solidFill>
                <a:sym typeface="Calibri"/>
              </a:rPr>
              <a:t>                   в </a:t>
            </a:r>
            <a:r>
              <a:rPr lang="ru-RU" sz="4800" b="1" i="0" u="none" strike="noStrike" cap="none" dirty="0">
                <a:solidFill>
                  <a:schemeClr val="bg1"/>
                </a:solidFill>
                <a:sym typeface="Calibri"/>
              </a:rPr>
              <a:t>Древнем Риме – </a:t>
            </a:r>
            <a:r>
              <a:rPr lang="ru-RU" sz="4800" b="1" i="0" u="none" strike="noStrike" cap="none" dirty="0" smtClean="0">
                <a:solidFill>
                  <a:schemeClr val="bg1"/>
                </a:solidFill>
                <a:sym typeface="Calibri"/>
              </a:rPr>
              <a:t>                           по </a:t>
            </a:r>
            <a:r>
              <a:rPr lang="ru-RU" sz="4800" b="1" i="0" u="none" strike="noStrike" cap="none" dirty="0">
                <a:solidFill>
                  <a:schemeClr val="bg1"/>
                </a:solidFill>
                <a:sym typeface="Calibri"/>
              </a:rPr>
              <a:t>количеству досок, </a:t>
            </a:r>
            <a:r>
              <a:rPr lang="ru-RU" sz="4800" b="1" i="0" u="none" strike="noStrike" cap="none" dirty="0" smtClean="0">
                <a:solidFill>
                  <a:schemeClr val="bg1"/>
                </a:solidFill>
                <a:sym typeface="Calibri"/>
              </a:rPr>
              <a:t>                      на </a:t>
            </a:r>
            <a:r>
              <a:rPr lang="ru-RU" sz="4800" b="1" i="0" u="none" strike="noStrike" cap="none" dirty="0">
                <a:solidFill>
                  <a:schemeClr val="bg1"/>
                </a:solidFill>
                <a:sym typeface="Calibri"/>
              </a:rPr>
              <a:t>которых были написаны. Что это такое?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525" name="Google Shape;525;p59"/>
          <p:cNvSpPr/>
          <p:nvPr/>
        </p:nvSpPr>
        <p:spPr>
          <a:xfrm>
            <a:off x="7812360" y="404664"/>
            <a:ext cx="864096" cy="792088"/>
          </a:xfrm>
          <a:prstGeom prst="rect">
            <a:avLst/>
          </a:prstGeom>
          <a:gradFill>
            <a:gsLst>
              <a:gs pos="0">
                <a:srgbClr val="538CD5"/>
              </a:gs>
              <a:gs pos="2000">
                <a:srgbClr val="538CD5"/>
              </a:gs>
              <a:gs pos="34000">
                <a:srgbClr val="2E4CAC"/>
              </a:gs>
              <a:gs pos="80000">
                <a:srgbClr val="070A83"/>
              </a:gs>
              <a:gs pos="100000">
                <a:srgbClr val="070A8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2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ru-RU" sz="3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</a:t>
            </a:r>
            <a:endParaRPr sz="36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70A83"/>
            </a:gs>
            <a:gs pos="39999">
              <a:srgbClr val="0A128C"/>
            </a:gs>
            <a:gs pos="69999">
              <a:srgbClr val="181CC7"/>
            </a:gs>
            <a:gs pos="88000">
              <a:srgbClr val="1508C4"/>
            </a:gs>
            <a:gs pos="100000">
              <a:srgbClr val="1F08C6"/>
            </a:gs>
          </a:gsLst>
          <a:lin ang="16200000" scaled="0"/>
        </a:gradFill>
        <a:effectLst/>
      </p:bgPr>
    </p:bg>
    <p:spTree>
      <p:nvGrpSpPr>
        <p:cNvPr id="1" name="Shape 5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" name="Google Shape;530;p6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210425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ru-RU" sz="4400" b="0" i="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Категория 4</a:t>
            </a:r>
            <a:endParaRPr/>
          </a:p>
        </p:txBody>
      </p:sp>
      <p:sp>
        <p:nvSpPr>
          <p:cNvPr id="531" name="Google Shape;531;p6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492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4191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Arial"/>
              <a:buChar char="•"/>
            </a:pPr>
            <a:r>
              <a:rPr lang="ru-RU" sz="66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Законы</a:t>
            </a:r>
            <a:endParaRPr dirty="0"/>
          </a:p>
        </p:txBody>
      </p:sp>
      <p:sp>
        <p:nvSpPr>
          <p:cNvPr id="532" name="Google Shape;532;p60"/>
          <p:cNvSpPr/>
          <p:nvPr/>
        </p:nvSpPr>
        <p:spPr>
          <a:xfrm>
            <a:off x="7812360" y="404664"/>
            <a:ext cx="864096" cy="792088"/>
          </a:xfrm>
          <a:prstGeom prst="rect">
            <a:avLst/>
          </a:prstGeom>
          <a:gradFill>
            <a:gsLst>
              <a:gs pos="0">
                <a:srgbClr val="538CD5"/>
              </a:gs>
              <a:gs pos="2000">
                <a:srgbClr val="538CD5"/>
              </a:gs>
              <a:gs pos="34000">
                <a:srgbClr val="2E4CAC"/>
              </a:gs>
              <a:gs pos="80000">
                <a:srgbClr val="070A83"/>
              </a:gs>
              <a:gs pos="100000">
                <a:srgbClr val="070A8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2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ru-RU" sz="3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</a:t>
            </a:r>
            <a:endParaRPr sz="36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70A83"/>
            </a:gs>
            <a:gs pos="39999">
              <a:srgbClr val="0A128C"/>
            </a:gs>
            <a:gs pos="69999">
              <a:srgbClr val="181CC7"/>
            </a:gs>
            <a:gs pos="88000">
              <a:srgbClr val="1508C4"/>
            </a:gs>
            <a:gs pos="100000">
              <a:srgbClr val="1F08C6"/>
            </a:gs>
          </a:gsLst>
          <a:lin ang="16200000" scaled="0"/>
        </a:gradFill>
        <a:effectLst/>
      </p:bgPr>
    </p:bg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p6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210425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ru-RU" sz="4400" b="0" i="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Категория 4</a:t>
            </a:r>
            <a:endParaRPr/>
          </a:p>
        </p:txBody>
      </p:sp>
      <p:sp>
        <p:nvSpPr>
          <p:cNvPr id="538" name="Google Shape;538;p6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492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09600" marR="0" lvl="0" indent="-609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</a:pPr>
            <a:r>
              <a:rPr lang="ru-RU" sz="4800" b="1" i="0" u="none" strike="noStrike" cap="none" dirty="0">
                <a:solidFill>
                  <a:schemeClr val="bg1"/>
                </a:solidFill>
                <a:sym typeface="Calibri"/>
              </a:rPr>
              <a:t>В переводе с латинского это слово обозначает «Заявление, объявление</a:t>
            </a:r>
            <a:r>
              <a:rPr lang="ru-RU" sz="4800" b="1" i="0" u="none" strike="noStrike" cap="none" dirty="0" smtClean="0">
                <a:solidFill>
                  <a:schemeClr val="bg1"/>
                </a:solidFill>
                <a:sym typeface="Calibri"/>
              </a:rPr>
              <a:t>». Как </a:t>
            </a:r>
            <a:r>
              <a:rPr lang="ru-RU" sz="4800" b="1" i="0" u="none" strike="noStrike" cap="none" dirty="0">
                <a:solidFill>
                  <a:schemeClr val="bg1"/>
                </a:solidFill>
                <a:sym typeface="Calibri"/>
              </a:rPr>
              <a:t>звучит по-русски </a:t>
            </a:r>
            <a:r>
              <a:rPr lang="ru-RU" sz="4800" b="1" i="0" u="none" strike="noStrike" cap="none" dirty="0" smtClean="0">
                <a:solidFill>
                  <a:schemeClr val="bg1"/>
                </a:solidFill>
                <a:sym typeface="Calibri"/>
              </a:rPr>
              <a:t>                 этот </a:t>
            </a:r>
            <a:r>
              <a:rPr lang="ru-RU" sz="4800" b="1" i="0" u="none" strike="noStrike" cap="none" dirty="0">
                <a:solidFill>
                  <a:schemeClr val="bg1"/>
                </a:solidFill>
                <a:sym typeface="Calibri"/>
              </a:rPr>
              <a:t>документ?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539" name="Google Shape;539;p61"/>
          <p:cNvSpPr/>
          <p:nvPr/>
        </p:nvSpPr>
        <p:spPr>
          <a:xfrm>
            <a:off x="7812360" y="404664"/>
            <a:ext cx="864096" cy="792088"/>
          </a:xfrm>
          <a:prstGeom prst="rect">
            <a:avLst/>
          </a:prstGeom>
          <a:gradFill>
            <a:gsLst>
              <a:gs pos="0">
                <a:srgbClr val="538CD5"/>
              </a:gs>
              <a:gs pos="2000">
                <a:srgbClr val="538CD5"/>
              </a:gs>
              <a:gs pos="34000">
                <a:srgbClr val="2E4CAC"/>
              </a:gs>
              <a:gs pos="80000">
                <a:srgbClr val="070A83"/>
              </a:gs>
              <a:gs pos="100000">
                <a:srgbClr val="070A8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2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ru-RU" sz="3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30</a:t>
            </a:r>
            <a:endParaRPr sz="36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70A83"/>
            </a:gs>
            <a:gs pos="39999">
              <a:srgbClr val="0A128C"/>
            </a:gs>
            <a:gs pos="69999">
              <a:srgbClr val="181CC7"/>
            </a:gs>
            <a:gs pos="88000">
              <a:srgbClr val="1508C4"/>
            </a:gs>
            <a:gs pos="100000">
              <a:srgbClr val="1F08C6"/>
            </a:gs>
          </a:gsLst>
          <a:lin ang="16200000" scaled="0"/>
        </a:gradFill>
        <a:effectLst/>
      </p:bgPr>
    </p:bg>
    <p:spTree>
      <p:nvGrpSpPr>
        <p:cNvPr id="1" name="Shape 5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" name="Google Shape;544;p6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210425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ru-RU" sz="4400" b="0" i="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Категория 4</a:t>
            </a:r>
            <a:endParaRPr/>
          </a:p>
        </p:txBody>
      </p:sp>
      <p:sp>
        <p:nvSpPr>
          <p:cNvPr id="545" name="Google Shape;545;p6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492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457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Arial"/>
              <a:buChar char="•"/>
            </a:pPr>
            <a:r>
              <a:rPr lang="ru-RU" sz="72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декларация</a:t>
            </a:r>
            <a:endParaRPr/>
          </a:p>
        </p:txBody>
      </p:sp>
      <p:sp>
        <p:nvSpPr>
          <p:cNvPr id="546" name="Google Shape;546;p62"/>
          <p:cNvSpPr/>
          <p:nvPr/>
        </p:nvSpPr>
        <p:spPr>
          <a:xfrm>
            <a:off x="7812360" y="404664"/>
            <a:ext cx="864096" cy="792088"/>
          </a:xfrm>
          <a:prstGeom prst="rect">
            <a:avLst/>
          </a:prstGeom>
          <a:gradFill>
            <a:gsLst>
              <a:gs pos="0">
                <a:srgbClr val="538CD5"/>
              </a:gs>
              <a:gs pos="2000">
                <a:srgbClr val="538CD5"/>
              </a:gs>
              <a:gs pos="34000">
                <a:srgbClr val="2E4CAC"/>
              </a:gs>
              <a:gs pos="80000">
                <a:srgbClr val="070A83"/>
              </a:gs>
              <a:gs pos="100000">
                <a:srgbClr val="070A8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2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ru-RU" sz="3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30</a:t>
            </a:r>
            <a:endParaRPr sz="36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70A83"/>
            </a:gs>
            <a:gs pos="39999">
              <a:srgbClr val="0A128C"/>
            </a:gs>
            <a:gs pos="69999">
              <a:srgbClr val="181CC7"/>
            </a:gs>
            <a:gs pos="88000">
              <a:srgbClr val="1508C4"/>
            </a:gs>
            <a:gs pos="100000">
              <a:srgbClr val="1F08C6"/>
            </a:gs>
          </a:gsLst>
          <a:lin ang="16200000" scaled="0"/>
        </a:gradFill>
        <a:effectLst/>
      </p:bgPr>
    </p:bg>
    <p:spTree>
      <p:nvGrpSpPr>
        <p:cNvPr id="1" name="Shape 5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" name="Google Shape;551;p6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210425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ru-RU" sz="4400" b="0" i="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Категория 4</a:t>
            </a:r>
            <a:endParaRPr/>
          </a:p>
        </p:txBody>
      </p:sp>
      <p:sp>
        <p:nvSpPr>
          <p:cNvPr id="552" name="Google Shape;552;p63"/>
          <p:cNvSpPr txBox="1">
            <a:spLocks noGrp="1"/>
          </p:cNvSpPr>
          <p:nvPr>
            <p:ph type="body" idx="1"/>
          </p:nvPr>
        </p:nvSpPr>
        <p:spPr>
          <a:xfrm>
            <a:off x="457200" y="1353312"/>
            <a:ext cx="8229600" cy="4492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ru-RU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5400" b="1" i="0" u="none" strike="noStrike" cap="none" dirty="0">
                <a:solidFill>
                  <a:schemeClr val="bg1"/>
                </a:solidFill>
                <a:latin typeface="Georgia"/>
                <a:ea typeface="Georgia"/>
                <a:cs typeface="Georgia"/>
                <a:sym typeface="Georgia"/>
              </a:rPr>
              <a:t>В переводе </a:t>
            </a:r>
            <a:r>
              <a:rPr lang="ru-RU" sz="5400" b="1" i="0" u="none" strike="noStrike" cap="none" dirty="0" smtClean="0">
                <a:solidFill>
                  <a:schemeClr val="bg1"/>
                </a:solidFill>
                <a:latin typeface="Georgia"/>
                <a:ea typeface="Georgia"/>
                <a:cs typeface="Georgia"/>
                <a:sym typeface="Georgia"/>
              </a:rPr>
              <a:t>                               с </a:t>
            </a:r>
            <a:r>
              <a:rPr lang="ru-RU" sz="5400" b="1" i="0" u="none" strike="noStrike" cap="none" dirty="0">
                <a:solidFill>
                  <a:schemeClr val="bg1"/>
                </a:solidFill>
                <a:latin typeface="Georgia"/>
                <a:ea typeface="Georgia"/>
                <a:cs typeface="Georgia"/>
                <a:sym typeface="Georgia"/>
              </a:rPr>
              <a:t>греческого </a:t>
            </a:r>
            <a:r>
              <a:rPr lang="ru-RU" sz="5400" b="1" i="0" u="none" strike="noStrike" cap="none" dirty="0" smtClean="0">
                <a:solidFill>
                  <a:schemeClr val="bg1"/>
                </a:solidFill>
                <a:latin typeface="Georgia"/>
                <a:ea typeface="Georgia"/>
                <a:cs typeface="Georgia"/>
                <a:sym typeface="Georgia"/>
              </a:rPr>
              <a:t>                         это </a:t>
            </a:r>
            <a:r>
              <a:rPr lang="ru-RU" sz="5400" b="1" i="0" u="none" strike="noStrike" cap="none" dirty="0">
                <a:solidFill>
                  <a:schemeClr val="bg1"/>
                </a:solidFill>
                <a:latin typeface="Georgia"/>
                <a:ea typeface="Georgia"/>
                <a:cs typeface="Georgia"/>
                <a:sym typeface="Georgia"/>
              </a:rPr>
              <a:t>«приводящий </a:t>
            </a:r>
            <a:r>
              <a:rPr lang="ru-RU" sz="5400" b="1" i="0" u="none" strike="noStrike" cap="none" dirty="0" smtClean="0">
                <a:solidFill>
                  <a:schemeClr val="bg1"/>
                </a:solidFill>
                <a:latin typeface="Georgia"/>
                <a:ea typeface="Georgia"/>
                <a:cs typeface="Georgia"/>
                <a:sym typeface="Georgia"/>
              </a:rPr>
              <a:t>               в </a:t>
            </a:r>
            <a:r>
              <a:rPr lang="ru-RU" sz="5400" b="1" i="0" u="none" strike="noStrike" cap="none" dirty="0">
                <a:solidFill>
                  <a:schemeClr val="bg1"/>
                </a:solidFill>
                <a:latin typeface="Georgia"/>
                <a:ea typeface="Georgia"/>
                <a:cs typeface="Georgia"/>
                <a:sym typeface="Georgia"/>
              </a:rPr>
              <a:t>оцепенение».</a:t>
            </a:r>
            <a:endParaRPr sz="5400" dirty="0">
              <a:solidFill>
                <a:schemeClr val="bg1"/>
              </a:solidFill>
            </a:endParaRPr>
          </a:p>
          <a:p>
            <a:pPr marL="342900" marR="0" lvl="0" indent="-381000" algn="ctr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Char char="•"/>
            </a:pPr>
            <a:r>
              <a:rPr lang="ru-RU" sz="5400" b="1" i="0" u="none" strike="noStrike" cap="none" dirty="0">
                <a:solidFill>
                  <a:schemeClr val="bg1"/>
                </a:solidFill>
                <a:latin typeface="Georgia"/>
                <a:ea typeface="Georgia"/>
                <a:cs typeface="Georgia"/>
                <a:sym typeface="Georgia"/>
              </a:rPr>
              <a:t> Что это?</a:t>
            </a:r>
            <a:endParaRPr sz="5400" dirty="0">
              <a:solidFill>
                <a:schemeClr val="bg1"/>
              </a:solidFill>
            </a:endParaRPr>
          </a:p>
        </p:txBody>
      </p:sp>
      <p:sp>
        <p:nvSpPr>
          <p:cNvPr id="553" name="Google Shape;553;p63"/>
          <p:cNvSpPr/>
          <p:nvPr/>
        </p:nvSpPr>
        <p:spPr>
          <a:xfrm>
            <a:off x="7812360" y="404664"/>
            <a:ext cx="864096" cy="792088"/>
          </a:xfrm>
          <a:prstGeom prst="rect">
            <a:avLst/>
          </a:prstGeom>
          <a:gradFill>
            <a:gsLst>
              <a:gs pos="0">
                <a:srgbClr val="538CD5"/>
              </a:gs>
              <a:gs pos="2000">
                <a:srgbClr val="538CD5"/>
              </a:gs>
              <a:gs pos="34000">
                <a:srgbClr val="2E4CAC"/>
              </a:gs>
              <a:gs pos="80000">
                <a:srgbClr val="070A83"/>
              </a:gs>
              <a:gs pos="100000">
                <a:srgbClr val="070A8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2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ru-RU" sz="3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40</a:t>
            </a:r>
            <a:endParaRPr sz="36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70A83"/>
            </a:gs>
            <a:gs pos="39999">
              <a:srgbClr val="0A128C"/>
            </a:gs>
            <a:gs pos="69999">
              <a:srgbClr val="181CC7"/>
            </a:gs>
            <a:gs pos="88000">
              <a:srgbClr val="1508C4"/>
            </a:gs>
            <a:gs pos="100000">
              <a:srgbClr val="1F08C6"/>
            </a:gs>
          </a:gsLst>
          <a:lin ang="16200000" scaled="0"/>
        </a:gradFill>
        <a:effectLst/>
      </p:bgPr>
    </p:bg>
    <p:spTree>
      <p:nvGrpSpPr>
        <p:cNvPr id="1" name="Shape 5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" name="Google Shape;558;p6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210425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ru-RU" sz="4400" b="0" i="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Категория 4</a:t>
            </a:r>
            <a:endParaRPr/>
          </a:p>
        </p:txBody>
      </p:sp>
      <p:sp>
        <p:nvSpPr>
          <p:cNvPr id="559" name="Google Shape;559;p6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492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4191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Arial"/>
              <a:buChar char="•"/>
            </a:pPr>
            <a:r>
              <a:rPr lang="ru-RU" sz="6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наркотик</a:t>
            </a:r>
            <a:endParaRPr/>
          </a:p>
        </p:txBody>
      </p:sp>
      <p:sp>
        <p:nvSpPr>
          <p:cNvPr id="560" name="Google Shape;560;p64"/>
          <p:cNvSpPr/>
          <p:nvPr/>
        </p:nvSpPr>
        <p:spPr>
          <a:xfrm>
            <a:off x="7812360" y="404664"/>
            <a:ext cx="864096" cy="792088"/>
          </a:xfrm>
          <a:prstGeom prst="rect">
            <a:avLst/>
          </a:prstGeom>
          <a:gradFill>
            <a:gsLst>
              <a:gs pos="0">
                <a:srgbClr val="538CD5"/>
              </a:gs>
              <a:gs pos="2000">
                <a:srgbClr val="538CD5"/>
              </a:gs>
              <a:gs pos="34000">
                <a:srgbClr val="2E4CAC"/>
              </a:gs>
              <a:gs pos="80000">
                <a:srgbClr val="070A83"/>
              </a:gs>
              <a:gs pos="100000">
                <a:srgbClr val="070A8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2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ru-RU" sz="3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40</a:t>
            </a:r>
            <a:endParaRPr sz="36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70A83"/>
            </a:gs>
            <a:gs pos="39999">
              <a:srgbClr val="0A128C"/>
            </a:gs>
            <a:gs pos="69999">
              <a:srgbClr val="181CC7"/>
            </a:gs>
            <a:gs pos="88000">
              <a:srgbClr val="1508C4"/>
            </a:gs>
            <a:gs pos="100000">
              <a:srgbClr val="1F08C6"/>
            </a:gs>
          </a:gsLst>
          <a:lin ang="16200000" scaled="0"/>
        </a:gradFill>
        <a:effectLst/>
      </p:bgPr>
    </p:bg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ru-RU" sz="4400" b="0" i="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Категория 4</a:t>
            </a:r>
            <a:endParaRPr/>
          </a:p>
        </p:txBody>
      </p:sp>
      <p:sp>
        <p:nvSpPr>
          <p:cNvPr id="230" name="Google Shape;230;p20"/>
          <p:cNvSpPr txBox="1">
            <a:spLocks noGrp="1"/>
          </p:cNvSpPr>
          <p:nvPr>
            <p:ph type="body" idx="4294967295"/>
          </p:nvPr>
        </p:nvSpPr>
        <p:spPr>
          <a:xfrm>
            <a:off x="514350" y="1616075"/>
            <a:ext cx="8094662" cy="4405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Char char="•"/>
            </a:pPr>
            <a:r>
              <a:rPr lang="ru-RU" sz="5400" b="1" i="0" u="none" strike="noStrike" cap="none" dirty="0">
                <a:solidFill>
                  <a:schemeClr val="bg1"/>
                </a:solidFill>
                <a:sym typeface="Calibri"/>
              </a:rPr>
              <a:t>Происхождение понятий</a:t>
            </a:r>
            <a:endParaRPr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70A83"/>
            </a:gs>
            <a:gs pos="39999">
              <a:srgbClr val="0A128C"/>
            </a:gs>
            <a:gs pos="69999">
              <a:srgbClr val="181CC7"/>
            </a:gs>
            <a:gs pos="88000">
              <a:srgbClr val="1508C4"/>
            </a:gs>
            <a:gs pos="100000">
              <a:srgbClr val="1F08C6"/>
            </a:gs>
          </a:gsLst>
          <a:lin ang="16200000" scaled="0"/>
        </a:gradFill>
        <a:effectLst/>
      </p:bgPr>
    </p:bg>
    <p:spTree>
      <p:nvGrpSpPr>
        <p:cNvPr id="1" name="Shape 5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" name="Google Shape;565;p6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210425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ru-RU" sz="4400" b="0" i="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Категория 4</a:t>
            </a:r>
            <a:endParaRPr/>
          </a:p>
        </p:txBody>
      </p:sp>
      <p:sp>
        <p:nvSpPr>
          <p:cNvPr id="566" name="Google Shape;566;p65"/>
          <p:cNvSpPr txBox="1">
            <a:spLocks noGrp="1"/>
          </p:cNvSpPr>
          <p:nvPr>
            <p:ph type="body" idx="1"/>
          </p:nvPr>
        </p:nvSpPr>
        <p:spPr>
          <a:xfrm>
            <a:off x="457200" y="1554480"/>
            <a:ext cx="8229600" cy="4492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81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Char char="•"/>
            </a:pPr>
            <a:r>
              <a:rPr lang="ru-RU" sz="5400" b="1" i="0" u="none" strike="noStrike" cap="none" dirty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В переводе </a:t>
            </a:r>
            <a:r>
              <a:rPr lang="ru-RU" sz="5400" b="1" i="0" u="none" strike="noStrike" cap="none" dirty="0" smtClean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                           с </a:t>
            </a:r>
            <a:r>
              <a:rPr lang="ru-RU" sz="5400" b="1" i="0" u="none" strike="noStrike" cap="none" dirty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латинского значит «установление». Что </a:t>
            </a:r>
            <a:r>
              <a:rPr lang="ru-RU" sz="5400" b="1" i="0" u="none" strike="noStrike" cap="none" dirty="0" smtClean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это</a:t>
            </a:r>
            <a:r>
              <a:rPr lang="ru-RU" sz="5400" b="1" i="0" u="none" strike="noStrike" cap="none" dirty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?</a:t>
            </a:r>
            <a:endParaRPr sz="5400" dirty="0"/>
          </a:p>
        </p:txBody>
      </p:sp>
      <p:sp>
        <p:nvSpPr>
          <p:cNvPr id="567" name="Google Shape;567;p65"/>
          <p:cNvSpPr/>
          <p:nvPr/>
        </p:nvSpPr>
        <p:spPr>
          <a:xfrm>
            <a:off x="7812360" y="404664"/>
            <a:ext cx="864096" cy="792088"/>
          </a:xfrm>
          <a:prstGeom prst="rect">
            <a:avLst/>
          </a:prstGeom>
          <a:gradFill>
            <a:gsLst>
              <a:gs pos="0">
                <a:srgbClr val="538CD5"/>
              </a:gs>
              <a:gs pos="2000">
                <a:srgbClr val="538CD5"/>
              </a:gs>
              <a:gs pos="34000">
                <a:srgbClr val="2E4CAC"/>
              </a:gs>
              <a:gs pos="80000">
                <a:srgbClr val="070A83"/>
              </a:gs>
              <a:gs pos="100000">
                <a:srgbClr val="070A8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2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ru-RU" sz="3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50</a:t>
            </a:r>
            <a:endParaRPr sz="36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70A83"/>
            </a:gs>
            <a:gs pos="39999">
              <a:srgbClr val="0A128C"/>
            </a:gs>
            <a:gs pos="69999">
              <a:srgbClr val="181CC7"/>
            </a:gs>
            <a:gs pos="88000">
              <a:srgbClr val="1508C4"/>
            </a:gs>
            <a:gs pos="100000">
              <a:srgbClr val="1F08C6"/>
            </a:gs>
          </a:gsLst>
          <a:lin ang="16200000" scaled="0"/>
        </a:gradFill>
        <a:effectLst/>
      </p:bgPr>
    </p:bg>
    <p:spTree>
      <p:nvGrpSpPr>
        <p:cNvPr id="1" name="Shape 5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" name="Google Shape;572;p6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210425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ru-RU" sz="4400" b="0" i="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Категория 4</a:t>
            </a:r>
            <a:endParaRPr/>
          </a:p>
        </p:txBody>
      </p:sp>
      <p:sp>
        <p:nvSpPr>
          <p:cNvPr id="573" name="Google Shape;573;p6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492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4191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Arial"/>
              <a:buChar char="•"/>
            </a:pPr>
            <a:r>
              <a:rPr lang="ru-RU" sz="6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Конституция</a:t>
            </a:r>
            <a:endParaRPr/>
          </a:p>
        </p:txBody>
      </p:sp>
      <p:sp>
        <p:nvSpPr>
          <p:cNvPr id="574" name="Google Shape;574;p66"/>
          <p:cNvSpPr/>
          <p:nvPr/>
        </p:nvSpPr>
        <p:spPr>
          <a:xfrm>
            <a:off x="7812360" y="404664"/>
            <a:ext cx="864096" cy="792088"/>
          </a:xfrm>
          <a:prstGeom prst="rect">
            <a:avLst/>
          </a:prstGeom>
          <a:gradFill>
            <a:gsLst>
              <a:gs pos="0">
                <a:srgbClr val="538CD5"/>
              </a:gs>
              <a:gs pos="2000">
                <a:srgbClr val="538CD5"/>
              </a:gs>
              <a:gs pos="34000">
                <a:srgbClr val="2E4CAC"/>
              </a:gs>
              <a:gs pos="80000">
                <a:srgbClr val="070A83"/>
              </a:gs>
              <a:gs pos="100000">
                <a:srgbClr val="070A8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2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ru-RU" sz="3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50</a:t>
            </a:r>
            <a:endParaRPr sz="36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70A83"/>
            </a:gs>
            <a:gs pos="39999">
              <a:srgbClr val="0A128C"/>
            </a:gs>
            <a:gs pos="69999">
              <a:srgbClr val="181CC7"/>
            </a:gs>
            <a:gs pos="88000">
              <a:srgbClr val="1508C4"/>
            </a:gs>
            <a:gs pos="100000">
              <a:srgbClr val="1F08C6"/>
            </a:gs>
          </a:gsLst>
          <a:lin ang="16200000" scaled="0"/>
        </a:gradFill>
        <a:effectLst/>
      </p:bgPr>
    </p:bg>
    <p:spTree>
      <p:nvGrpSpPr>
        <p:cNvPr id="1" name="Shape 5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" name="Google Shape;579;p6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210425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ru-RU" sz="4400" b="0" i="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Категория 5</a:t>
            </a:r>
            <a:endParaRPr/>
          </a:p>
        </p:txBody>
      </p:sp>
      <p:sp>
        <p:nvSpPr>
          <p:cNvPr id="580" name="Google Shape;580;p6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492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4191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Arial"/>
              <a:buChar char="•"/>
            </a:pPr>
            <a:r>
              <a:rPr lang="ru-RU" sz="6600" b="1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АК РФ </a:t>
            </a:r>
            <a:r>
              <a:rPr lang="ru-RU" sz="6600" b="1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Ст.20.1 </a:t>
            </a:r>
            <a:endParaRPr dirty="0"/>
          </a:p>
        </p:txBody>
      </p:sp>
      <p:sp>
        <p:nvSpPr>
          <p:cNvPr id="581" name="Google Shape;581;p67"/>
          <p:cNvSpPr/>
          <p:nvPr/>
        </p:nvSpPr>
        <p:spPr>
          <a:xfrm>
            <a:off x="7812360" y="404664"/>
            <a:ext cx="864096" cy="792088"/>
          </a:xfrm>
          <a:prstGeom prst="rect">
            <a:avLst/>
          </a:prstGeom>
          <a:gradFill>
            <a:gsLst>
              <a:gs pos="0">
                <a:srgbClr val="538CD5"/>
              </a:gs>
              <a:gs pos="2000">
                <a:srgbClr val="538CD5"/>
              </a:gs>
              <a:gs pos="34000">
                <a:srgbClr val="2E4CAC"/>
              </a:gs>
              <a:gs pos="80000">
                <a:srgbClr val="070A83"/>
              </a:gs>
              <a:gs pos="100000">
                <a:srgbClr val="070A8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2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ru-RU" sz="3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70A83"/>
            </a:gs>
            <a:gs pos="39999">
              <a:srgbClr val="0A128C"/>
            </a:gs>
            <a:gs pos="69999">
              <a:srgbClr val="181CC7"/>
            </a:gs>
            <a:gs pos="88000">
              <a:srgbClr val="1508C4"/>
            </a:gs>
            <a:gs pos="100000">
              <a:srgbClr val="1F08C6"/>
            </a:gs>
          </a:gsLst>
          <a:lin ang="16200000" scaled="0"/>
        </a:gradFill>
        <a:effectLst/>
      </p:bgPr>
    </p:bg>
    <p:spTree>
      <p:nvGrpSpPr>
        <p:cNvPr id="1" name="Shape 5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Google Shape;586;p6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210425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ru-RU" sz="4400" b="0" i="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Категория 5</a:t>
            </a:r>
            <a:endParaRPr/>
          </a:p>
        </p:txBody>
      </p:sp>
      <p:sp>
        <p:nvSpPr>
          <p:cNvPr id="587" name="Google Shape;587;p6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492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Char char="•"/>
            </a:pPr>
            <a:r>
              <a:rPr lang="ru-RU" sz="40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Мелкое хулиганство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ru-RU" sz="2400" b="0" i="0" u="none" strike="noStrike" cap="none" dirty="0">
                <a:solidFill>
                  <a:schemeClr val="bg1"/>
                </a:solidFill>
                <a:sym typeface="Calibri"/>
              </a:rPr>
              <a:t>то есть нарушение общественного порядка, выражающее явное неуважение к обществу, сопровождающееся нецензурной бранью в общественных местах, оскорбительным приставанием к гражданам, а равно уничтожением или повреждением чужого имущества, -</a:t>
            </a:r>
            <a:endParaRPr dirty="0">
              <a:solidFill>
                <a:schemeClr val="bg1"/>
              </a:solidFill>
            </a:endParaRPr>
          </a:p>
          <a:p>
            <a:pPr marL="342900" marR="0" lvl="0" indent="-1905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ru-RU" sz="2400" b="0" i="0" u="none" strike="noStrike" cap="none" dirty="0">
                <a:solidFill>
                  <a:schemeClr val="bg1"/>
                </a:solidFill>
                <a:sym typeface="Calibri"/>
              </a:rPr>
              <a:t>влечет наложение административного штрафа в размере от пятисот до одной тысячи рублей или административный арест на срок до пятнадцати суток.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588" name="Google Shape;588;p68"/>
          <p:cNvSpPr/>
          <p:nvPr/>
        </p:nvSpPr>
        <p:spPr>
          <a:xfrm>
            <a:off x="7812360" y="404664"/>
            <a:ext cx="864096" cy="792088"/>
          </a:xfrm>
          <a:prstGeom prst="rect">
            <a:avLst/>
          </a:prstGeom>
          <a:gradFill>
            <a:gsLst>
              <a:gs pos="0">
                <a:srgbClr val="538CD5"/>
              </a:gs>
              <a:gs pos="2000">
                <a:srgbClr val="538CD5"/>
              </a:gs>
              <a:gs pos="34000">
                <a:srgbClr val="2E4CAC"/>
              </a:gs>
              <a:gs pos="80000">
                <a:srgbClr val="070A83"/>
              </a:gs>
              <a:gs pos="100000">
                <a:srgbClr val="070A8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2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ru-RU" sz="3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70A83"/>
            </a:gs>
            <a:gs pos="39999">
              <a:srgbClr val="0A128C"/>
            </a:gs>
            <a:gs pos="69999">
              <a:srgbClr val="181CC7"/>
            </a:gs>
            <a:gs pos="88000">
              <a:srgbClr val="1508C4"/>
            </a:gs>
            <a:gs pos="100000">
              <a:srgbClr val="1F08C6"/>
            </a:gs>
          </a:gsLst>
          <a:lin ang="16200000" scaled="0"/>
        </a:gradFill>
        <a:effectLst/>
      </p:bgPr>
    </p:bg>
    <p:spTree>
      <p:nvGrpSpPr>
        <p:cNvPr id="1" name="Shape 5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" name="Google Shape;593;p69"/>
          <p:cNvSpPr/>
          <p:nvPr/>
        </p:nvSpPr>
        <p:spPr>
          <a:xfrm>
            <a:off x="7812360" y="404664"/>
            <a:ext cx="864096" cy="792088"/>
          </a:xfrm>
          <a:prstGeom prst="rect">
            <a:avLst/>
          </a:prstGeom>
          <a:gradFill>
            <a:gsLst>
              <a:gs pos="0">
                <a:srgbClr val="538CD5"/>
              </a:gs>
              <a:gs pos="2000">
                <a:srgbClr val="538CD5"/>
              </a:gs>
              <a:gs pos="34000">
                <a:srgbClr val="2E4CAC"/>
              </a:gs>
              <a:gs pos="80000">
                <a:srgbClr val="070A83"/>
              </a:gs>
              <a:gs pos="100000">
                <a:srgbClr val="070A8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2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ru-RU" sz="3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</a:t>
            </a:r>
            <a:endParaRPr sz="36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70A83"/>
            </a:gs>
            <a:gs pos="39999">
              <a:srgbClr val="0A128C"/>
            </a:gs>
            <a:gs pos="69999">
              <a:srgbClr val="181CC7"/>
            </a:gs>
            <a:gs pos="88000">
              <a:srgbClr val="1508C4"/>
            </a:gs>
            <a:gs pos="100000">
              <a:srgbClr val="1F08C6"/>
            </a:gs>
          </a:gsLst>
          <a:lin ang="16200000" scaled="0"/>
        </a:gradFill>
        <a:effectLst/>
      </p:bgPr>
    </p:bg>
    <p:spTree>
      <p:nvGrpSpPr>
        <p:cNvPr id="1" name="Shape 5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" name="Google Shape;598;p7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210425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ru-RU" sz="4400" b="0" i="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Категория 5</a:t>
            </a:r>
            <a:endParaRPr/>
          </a:p>
        </p:txBody>
      </p:sp>
      <p:sp>
        <p:nvSpPr>
          <p:cNvPr id="599" name="Google Shape;599;p7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492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Char char="•"/>
            </a:pPr>
            <a:r>
              <a:rPr lang="ru-RU" sz="6600" b="0" i="0" u="none" strike="noStrike" cap="none" dirty="0">
                <a:solidFill>
                  <a:schemeClr val="lt1"/>
                </a:solidFill>
                <a:sym typeface="Calibri"/>
              </a:rPr>
              <a:t>АК РФ Ст.20.20</a:t>
            </a:r>
            <a:endParaRPr sz="6600" dirty="0"/>
          </a:p>
        </p:txBody>
      </p:sp>
      <p:sp>
        <p:nvSpPr>
          <p:cNvPr id="600" name="Google Shape;600;p70"/>
          <p:cNvSpPr/>
          <p:nvPr/>
        </p:nvSpPr>
        <p:spPr>
          <a:xfrm>
            <a:off x="7812360" y="404664"/>
            <a:ext cx="864096" cy="792088"/>
          </a:xfrm>
          <a:prstGeom prst="rect">
            <a:avLst/>
          </a:prstGeom>
          <a:gradFill>
            <a:gsLst>
              <a:gs pos="0">
                <a:srgbClr val="538CD5"/>
              </a:gs>
              <a:gs pos="2000">
                <a:srgbClr val="538CD5"/>
              </a:gs>
              <a:gs pos="34000">
                <a:srgbClr val="2E4CAC"/>
              </a:gs>
              <a:gs pos="80000">
                <a:srgbClr val="070A83"/>
              </a:gs>
              <a:gs pos="100000">
                <a:srgbClr val="070A8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2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ru-RU" sz="3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</a:t>
            </a:r>
            <a:endParaRPr sz="36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70A83"/>
            </a:gs>
            <a:gs pos="39999">
              <a:srgbClr val="0A128C"/>
            </a:gs>
            <a:gs pos="69999">
              <a:srgbClr val="181CC7"/>
            </a:gs>
            <a:gs pos="88000">
              <a:srgbClr val="1508C4"/>
            </a:gs>
            <a:gs pos="100000">
              <a:srgbClr val="1F08C6"/>
            </a:gs>
          </a:gsLst>
          <a:lin ang="16200000" scaled="0"/>
        </a:gradFill>
        <a:effectLst/>
      </p:bgPr>
    </p:bg>
    <p:spTree>
      <p:nvGrpSpPr>
        <p:cNvPr id="1" name="Shape 6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5" name="Google Shape;605;p7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210425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ru-RU" sz="4400" b="0" i="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Категория 5</a:t>
            </a:r>
            <a:endParaRPr/>
          </a:p>
        </p:txBody>
      </p:sp>
      <p:sp>
        <p:nvSpPr>
          <p:cNvPr id="606" name="Google Shape;606;p7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492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ru-RU" sz="2800" b="0" i="0" u="none" strike="noStrike" cap="non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Потребление (распитие) алкогольной продукции в запрещенных местах либо потребление наркотических средств или психотропных веществ, новых потенциально опасных </a:t>
            </a:r>
            <a:r>
              <a:rPr lang="ru-RU" sz="2800" b="0" i="0" u="none" strike="noStrike" cap="none" dirty="0" err="1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психоактивных</a:t>
            </a:r>
            <a:r>
              <a:rPr lang="ru-RU" sz="2800" b="0" i="0" u="none" strike="noStrike" cap="non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 веществ или одурманивающих веществ в общественных местах</a:t>
            </a:r>
            <a:br>
              <a:rPr lang="ru-RU" sz="2800" b="0" i="0" u="none" strike="noStrike" cap="non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2800" b="0" i="0" u="none" strike="noStrike" cap="non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влечет наложение административного штрафа в размере от пятисот до одной тысячи пятисот рублей.</a:t>
            </a:r>
            <a:br>
              <a:rPr lang="ru-RU" sz="2800" b="0" i="0" u="none" strike="noStrike" cap="non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ru-RU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dirty="0"/>
          </a:p>
        </p:txBody>
      </p:sp>
      <p:sp>
        <p:nvSpPr>
          <p:cNvPr id="607" name="Google Shape;607;p71"/>
          <p:cNvSpPr/>
          <p:nvPr/>
        </p:nvSpPr>
        <p:spPr>
          <a:xfrm>
            <a:off x="7812360" y="404664"/>
            <a:ext cx="864096" cy="792088"/>
          </a:xfrm>
          <a:prstGeom prst="rect">
            <a:avLst/>
          </a:prstGeom>
          <a:gradFill>
            <a:gsLst>
              <a:gs pos="0">
                <a:srgbClr val="538CD5"/>
              </a:gs>
              <a:gs pos="2000">
                <a:srgbClr val="538CD5"/>
              </a:gs>
              <a:gs pos="34000">
                <a:srgbClr val="2E4CAC"/>
              </a:gs>
              <a:gs pos="80000">
                <a:srgbClr val="070A83"/>
              </a:gs>
              <a:gs pos="100000">
                <a:srgbClr val="070A8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2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ru-RU" sz="3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</a:t>
            </a:r>
            <a:endParaRPr sz="36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70A83"/>
            </a:gs>
            <a:gs pos="39999">
              <a:srgbClr val="0A128C"/>
            </a:gs>
            <a:gs pos="69999">
              <a:srgbClr val="181CC7"/>
            </a:gs>
            <a:gs pos="88000">
              <a:srgbClr val="1508C4"/>
            </a:gs>
            <a:gs pos="100000">
              <a:srgbClr val="1F08C6"/>
            </a:gs>
          </a:gsLst>
          <a:lin ang="16200000" scaled="0"/>
        </a:gradFill>
        <a:effectLst/>
      </p:bgPr>
    </p:bg>
    <p:spTree>
      <p:nvGrpSpPr>
        <p:cNvPr id="1" name="Shape 6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" name="Google Shape;612;p7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210425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ru-RU" sz="4400" b="0" i="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Категория 5</a:t>
            </a:r>
            <a:endParaRPr/>
          </a:p>
        </p:txBody>
      </p:sp>
      <p:sp>
        <p:nvSpPr>
          <p:cNvPr id="613" name="Google Shape;613;p72"/>
          <p:cNvSpPr txBox="1">
            <a:spLocks noGrp="1"/>
          </p:cNvSpPr>
          <p:nvPr>
            <p:ph type="body" idx="1"/>
          </p:nvPr>
        </p:nvSpPr>
        <p:spPr>
          <a:xfrm>
            <a:off x="100584" y="1600200"/>
            <a:ext cx="8924544" cy="4492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ru-RU" sz="6600" b="0" i="0" u="none" strike="noStrike" cap="none" dirty="0">
                <a:solidFill>
                  <a:schemeClr val="bg1"/>
                </a:solidFill>
                <a:sym typeface="Calibri"/>
              </a:rPr>
              <a:t>Статья 20.21 КоАП </a:t>
            </a:r>
            <a:r>
              <a:rPr lang="ru-RU" sz="6600" b="0" i="0" u="none" strike="noStrike" cap="none" dirty="0" smtClean="0">
                <a:solidFill>
                  <a:schemeClr val="bg1"/>
                </a:solidFill>
                <a:sym typeface="Calibri"/>
              </a:rPr>
              <a:t>РФ</a:t>
            </a:r>
            <a:r>
              <a:rPr lang="ru-RU" sz="6600" b="0" i="0" u="none" strike="noStrike" cap="none" dirty="0">
                <a:solidFill>
                  <a:schemeClr val="bg1"/>
                </a:solidFill>
                <a:sym typeface="Calibri"/>
              </a:rPr>
              <a:t/>
            </a:r>
            <a:br>
              <a:rPr lang="ru-RU" sz="6600" b="0" i="0" u="none" strike="noStrike" cap="none" dirty="0">
                <a:solidFill>
                  <a:schemeClr val="bg1"/>
                </a:solidFill>
                <a:sym typeface="Calibri"/>
              </a:rPr>
            </a:br>
            <a:endParaRPr sz="6600" dirty="0">
              <a:solidFill>
                <a:schemeClr val="bg1"/>
              </a:solidFill>
            </a:endParaRPr>
          </a:p>
        </p:txBody>
      </p:sp>
      <p:sp>
        <p:nvSpPr>
          <p:cNvPr id="614" name="Google Shape;614;p72"/>
          <p:cNvSpPr/>
          <p:nvPr/>
        </p:nvSpPr>
        <p:spPr>
          <a:xfrm>
            <a:off x="7812360" y="404664"/>
            <a:ext cx="864096" cy="792088"/>
          </a:xfrm>
          <a:prstGeom prst="rect">
            <a:avLst/>
          </a:prstGeom>
          <a:gradFill>
            <a:gsLst>
              <a:gs pos="0">
                <a:srgbClr val="538CD5"/>
              </a:gs>
              <a:gs pos="2000">
                <a:srgbClr val="538CD5"/>
              </a:gs>
              <a:gs pos="34000">
                <a:srgbClr val="2E4CAC"/>
              </a:gs>
              <a:gs pos="80000">
                <a:srgbClr val="070A83"/>
              </a:gs>
              <a:gs pos="100000">
                <a:srgbClr val="070A8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2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ru-RU" sz="3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30</a:t>
            </a:r>
            <a:endParaRPr sz="36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70A83"/>
            </a:gs>
            <a:gs pos="39999">
              <a:srgbClr val="0A128C"/>
            </a:gs>
            <a:gs pos="69999">
              <a:srgbClr val="181CC7"/>
            </a:gs>
            <a:gs pos="88000">
              <a:srgbClr val="1508C4"/>
            </a:gs>
            <a:gs pos="100000">
              <a:srgbClr val="1F08C6"/>
            </a:gs>
          </a:gsLst>
          <a:lin ang="16200000" scaled="0"/>
        </a:gradFill>
        <a:effectLst/>
      </p:bgPr>
    </p:bg>
    <p:spTree>
      <p:nvGrpSpPr>
        <p:cNvPr id="1" name="Shape 6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" name="Google Shape;619;p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210425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ru-RU" sz="4400" b="0" i="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Категория 5</a:t>
            </a:r>
            <a:endParaRPr/>
          </a:p>
        </p:txBody>
      </p:sp>
      <p:sp>
        <p:nvSpPr>
          <p:cNvPr id="620" name="Google Shape;620;p7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492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ru-RU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ru-RU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/>
          </a:p>
        </p:txBody>
      </p:sp>
      <p:sp>
        <p:nvSpPr>
          <p:cNvPr id="621" name="Google Shape;621;p73"/>
          <p:cNvSpPr/>
          <p:nvPr/>
        </p:nvSpPr>
        <p:spPr>
          <a:xfrm>
            <a:off x="7812360" y="404664"/>
            <a:ext cx="864096" cy="792088"/>
          </a:xfrm>
          <a:prstGeom prst="rect">
            <a:avLst/>
          </a:prstGeom>
          <a:gradFill>
            <a:gsLst>
              <a:gs pos="0">
                <a:srgbClr val="538CD5"/>
              </a:gs>
              <a:gs pos="2000">
                <a:srgbClr val="538CD5"/>
              </a:gs>
              <a:gs pos="34000">
                <a:srgbClr val="2E4CAC"/>
              </a:gs>
              <a:gs pos="80000">
                <a:srgbClr val="070A83"/>
              </a:gs>
              <a:gs pos="100000">
                <a:srgbClr val="070A8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2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ru-RU" sz="3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30</a:t>
            </a:r>
            <a:endParaRPr sz="36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2" name="Google Shape;622;p73"/>
          <p:cNvSpPr txBox="1"/>
          <p:nvPr/>
        </p:nvSpPr>
        <p:spPr>
          <a:xfrm>
            <a:off x="457200" y="1233328"/>
            <a:ext cx="8130476" cy="5155534"/>
          </a:xfrm>
          <a:prstGeom prst="rect">
            <a:avLst/>
          </a:prstGeom>
          <a:solidFill>
            <a:srgbClr val="1D84C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Georgia"/>
              <a:buNone/>
            </a:pPr>
            <a:r>
              <a:rPr lang="ru-RU" sz="3600" b="1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Появление в общественных 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Georgia"/>
              <a:buNone/>
            </a:pPr>
            <a:r>
              <a:rPr lang="ru-RU" sz="3600" b="1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местах в состоянии опьянения</a:t>
            </a:r>
            <a:br>
              <a:rPr lang="ru-RU" sz="3600" b="1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3600" b="1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/>
            </a:r>
            <a:br>
              <a:rPr lang="ru-RU" sz="3600" b="1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3600" b="1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влечет наложение административного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Georgia"/>
              <a:buNone/>
            </a:pPr>
            <a:r>
              <a:rPr lang="ru-RU" sz="3600" b="1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штрафа в размере от 500 до 1000 рублей 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Georgia"/>
              <a:buNone/>
            </a:pPr>
            <a:r>
              <a:rPr lang="ru-RU" sz="3600" b="1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или административный арест на срок до пятнадцати суток</a:t>
            </a:r>
            <a:r>
              <a:rPr lang="ru-RU" sz="1800" b="1" i="0" u="none" strike="noStrike" cap="none" dirty="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.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70A83"/>
            </a:gs>
            <a:gs pos="39999">
              <a:srgbClr val="0A128C"/>
            </a:gs>
            <a:gs pos="69999">
              <a:srgbClr val="181CC7"/>
            </a:gs>
            <a:gs pos="88000">
              <a:srgbClr val="1508C4"/>
            </a:gs>
            <a:gs pos="100000">
              <a:srgbClr val="1F08C6"/>
            </a:gs>
          </a:gsLst>
          <a:lin ang="16200000" scaled="0"/>
        </a:gradFill>
        <a:effectLst/>
      </p:bgPr>
    </p:bg>
    <p:spTree>
      <p:nvGrpSpPr>
        <p:cNvPr id="1" name="Shape 6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" name="Google Shape;627;p7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210425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ru-RU" sz="4400" b="0" i="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Категория 5</a:t>
            </a:r>
            <a:endParaRPr/>
          </a:p>
        </p:txBody>
      </p:sp>
      <p:sp>
        <p:nvSpPr>
          <p:cNvPr id="628" name="Google Shape;628;p7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492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ru-RU" sz="6600" b="0" i="0" u="none" strike="noStrike" cap="none" dirty="0">
                <a:solidFill>
                  <a:schemeClr val="bg1"/>
                </a:solidFill>
                <a:sym typeface="Calibri"/>
              </a:rPr>
              <a:t>УК РФ Ст.166</a:t>
            </a:r>
            <a:endParaRPr sz="6600" dirty="0">
              <a:solidFill>
                <a:schemeClr val="bg1"/>
              </a:solidFill>
            </a:endParaRPr>
          </a:p>
        </p:txBody>
      </p:sp>
      <p:sp>
        <p:nvSpPr>
          <p:cNvPr id="629" name="Google Shape;629;p74"/>
          <p:cNvSpPr/>
          <p:nvPr/>
        </p:nvSpPr>
        <p:spPr>
          <a:xfrm>
            <a:off x="7812360" y="404664"/>
            <a:ext cx="864096" cy="792088"/>
          </a:xfrm>
          <a:prstGeom prst="rect">
            <a:avLst/>
          </a:prstGeom>
          <a:gradFill>
            <a:gsLst>
              <a:gs pos="0">
                <a:srgbClr val="538CD5"/>
              </a:gs>
              <a:gs pos="2000">
                <a:srgbClr val="538CD5"/>
              </a:gs>
              <a:gs pos="34000">
                <a:srgbClr val="2E4CAC"/>
              </a:gs>
              <a:gs pos="80000">
                <a:srgbClr val="070A83"/>
              </a:gs>
              <a:gs pos="100000">
                <a:srgbClr val="070A8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2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ru-RU" sz="3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40</a:t>
            </a:r>
            <a:endParaRPr sz="36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70A83"/>
            </a:gs>
            <a:gs pos="39999">
              <a:srgbClr val="0A128C"/>
            </a:gs>
            <a:gs pos="69999">
              <a:srgbClr val="181CC7"/>
            </a:gs>
            <a:gs pos="88000">
              <a:srgbClr val="1508C4"/>
            </a:gs>
            <a:gs pos="100000">
              <a:srgbClr val="1F08C6"/>
            </a:gs>
          </a:gsLst>
          <a:lin ang="16200000" scaled="0"/>
        </a:gradFill>
        <a:effectLst/>
      </p:bgPr>
    </p:bg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2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ru-RU" sz="4400" b="0" i="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Категория 5</a:t>
            </a:r>
            <a:endParaRPr/>
          </a:p>
        </p:txBody>
      </p:sp>
      <p:sp>
        <p:nvSpPr>
          <p:cNvPr id="236" name="Google Shape;236;p21"/>
          <p:cNvSpPr txBox="1">
            <a:spLocks noGrp="1"/>
          </p:cNvSpPr>
          <p:nvPr>
            <p:ph type="body" idx="4294967295"/>
          </p:nvPr>
        </p:nvSpPr>
        <p:spPr>
          <a:xfrm>
            <a:off x="514350" y="1616075"/>
            <a:ext cx="8094662" cy="4405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800"/>
              <a:buFont typeface="Arial"/>
              <a:buNone/>
            </a:pPr>
            <a:r>
              <a:rPr lang="ru-RU" sz="8800" b="0" i="0" u="none" strike="noStrike" cap="none" dirty="0">
                <a:solidFill>
                  <a:schemeClr val="bg1"/>
                </a:solidFill>
                <a:sym typeface="Calibri"/>
              </a:rPr>
              <a:t>Статья</a:t>
            </a:r>
            <a:endParaRPr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70A83"/>
            </a:gs>
            <a:gs pos="39999">
              <a:srgbClr val="0A128C"/>
            </a:gs>
            <a:gs pos="69999">
              <a:srgbClr val="181CC7"/>
            </a:gs>
            <a:gs pos="88000">
              <a:srgbClr val="1508C4"/>
            </a:gs>
            <a:gs pos="100000">
              <a:srgbClr val="1F08C6"/>
            </a:gs>
          </a:gsLst>
          <a:lin ang="16200000" scaled="0"/>
        </a:gradFill>
        <a:effectLst/>
      </p:bgPr>
    </p:bg>
    <p:spTree>
      <p:nvGrpSpPr>
        <p:cNvPr id="1" name="Shape 6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" name="Google Shape;634;p7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210425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ru-RU" sz="4400" b="0" i="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Категория 5</a:t>
            </a:r>
            <a:endParaRPr/>
          </a:p>
        </p:txBody>
      </p:sp>
      <p:sp>
        <p:nvSpPr>
          <p:cNvPr id="635" name="Google Shape;635;p75"/>
          <p:cNvSpPr txBox="1">
            <a:spLocks noGrp="1"/>
          </p:cNvSpPr>
          <p:nvPr>
            <p:ph type="body" idx="1"/>
          </p:nvPr>
        </p:nvSpPr>
        <p:spPr>
          <a:xfrm>
            <a:off x="457200" y="1371600"/>
            <a:ext cx="8229600" cy="4492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ru-RU" sz="3200" b="0" i="0" u="none" strike="noStrike" cap="none" dirty="0">
                <a:solidFill>
                  <a:schemeClr val="bg1"/>
                </a:solidFill>
                <a:sym typeface="Calibri"/>
              </a:rPr>
              <a:t>Неправомерное завладение автомобилем или иным транспортным средством без цели хищения.</a:t>
            </a:r>
            <a:endParaRPr dirty="0">
              <a:solidFill>
                <a:schemeClr val="bg1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ru-RU" sz="3200" b="0" i="0" u="none" strike="noStrike" cap="none" dirty="0">
                <a:solidFill>
                  <a:schemeClr val="bg1"/>
                </a:solidFill>
                <a:sym typeface="Calibri"/>
              </a:rPr>
              <a:t>Штраф до 120 000 рублей, или</a:t>
            </a:r>
            <a:endParaRPr dirty="0">
              <a:solidFill>
                <a:schemeClr val="bg1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ru-RU" sz="3200" b="0" i="0" u="none" strike="noStrike" cap="none" dirty="0">
                <a:solidFill>
                  <a:schemeClr val="bg1"/>
                </a:solidFill>
                <a:sym typeface="Calibri"/>
              </a:rPr>
              <a:t>штраф в размере заработной платы за период до 1 года, или принудительные работы на срок до 5 лет, или</a:t>
            </a:r>
            <a:endParaRPr dirty="0">
              <a:solidFill>
                <a:schemeClr val="bg1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ru-RU" sz="3200" b="0" i="0" u="none" strike="noStrike" cap="none" dirty="0">
                <a:solidFill>
                  <a:schemeClr val="bg1"/>
                </a:solidFill>
                <a:sym typeface="Calibri"/>
              </a:rPr>
              <a:t>арест на срок до 6 месяцев, или</a:t>
            </a:r>
            <a:endParaRPr dirty="0">
              <a:solidFill>
                <a:schemeClr val="bg1"/>
              </a:solidFill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ru-RU" sz="3200" b="0" i="0" u="none" strike="noStrike" cap="none" dirty="0">
                <a:solidFill>
                  <a:schemeClr val="bg1"/>
                </a:solidFill>
                <a:sym typeface="Calibri"/>
              </a:rPr>
              <a:t>лишение свободы до 5 лет.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636" name="Google Shape;636;p75"/>
          <p:cNvSpPr/>
          <p:nvPr/>
        </p:nvSpPr>
        <p:spPr>
          <a:xfrm>
            <a:off x="7812360" y="404664"/>
            <a:ext cx="864096" cy="792088"/>
          </a:xfrm>
          <a:prstGeom prst="rect">
            <a:avLst/>
          </a:prstGeom>
          <a:gradFill>
            <a:gsLst>
              <a:gs pos="0">
                <a:srgbClr val="538CD5"/>
              </a:gs>
              <a:gs pos="2000">
                <a:srgbClr val="538CD5"/>
              </a:gs>
              <a:gs pos="34000">
                <a:srgbClr val="2E4CAC"/>
              </a:gs>
              <a:gs pos="80000">
                <a:srgbClr val="070A83"/>
              </a:gs>
              <a:gs pos="100000">
                <a:srgbClr val="070A8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2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ru-RU" sz="3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40</a:t>
            </a:r>
            <a:endParaRPr sz="36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70A83"/>
            </a:gs>
            <a:gs pos="39999">
              <a:srgbClr val="0A128C"/>
            </a:gs>
            <a:gs pos="69999">
              <a:srgbClr val="181CC7"/>
            </a:gs>
            <a:gs pos="88000">
              <a:srgbClr val="1508C4"/>
            </a:gs>
            <a:gs pos="100000">
              <a:srgbClr val="1F08C6"/>
            </a:gs>
          </a:gsLst>
          <a:lin ang="16200000" scaled="0"/>
        </a:gradFill>
        <a:effectLst/>
      </p:bgPr>
    </p:bg>
    <p:spTree>
      <p:nvGrpSpPr>
        <p:cNvPr id="1" name="Shape 6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" name="Google Shape;641;p7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210425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ru-RU" sz="4400" b="0" i="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Категория 5</a:t>
            </a:r>
            <a:endParaRPr/>
          </a:p>
        </p:txBody>
      </p:sp>
      <p:sp>
        <p:nvSpPr>
          <p:cNvPr id="642" name="Google Shape;642;p7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492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ru-RU" sz="6600" b="0" i="0" u="none" strike="noStrike" cap="none" dirty="0">
                <a:solidFill>
                  <a:schemeClr val="bg1"/>
                </a:solidFill>
                <a:sym typeface="Calibri"/>
              </a:rPr>
              <a:t>Ст. 6.10 КоАП РФ</a:t>
            </a:r>
            <a:endParaRPr sz="6600" dirty="0">
              <a:solidFill>
                <a:schemeClr val="bg1"/>
              </a:solidFill>
            </a:endParaRPr>
          </a:p>
        </p:txBody>
      </p:sp>
      <p:sp>
        <p:nvSpPr>
          <p:cNvPr id="643" name="Google Shape;643;p76"/>
          <p:cNvSpPr/>
          <p:nvPr/>
        </p:nvSpPr>
        <p:spPr>
          <a:xfrm>
            <a:off x="7812360" y="404664"/>
            <a:ext cx="864096" cy="792088"/>
          </a:xfrm>
          <a:prstGeom prst="rect">
            <a:avLst/>
          </a:prstGeom>
          <a:gradFill>
            <a:gsLst>
              <a:gs pos="0">
                <a:srgbClr val="538CD5"/>
              </a:gs>
              <a:gs pos="2000">
                <a:srgbClr val="538CD5"/>
              </a:gs>
              <a:gs pos="34000">
                <a:srgbClr val="2E4CAC"/>
              </a:gs>
              <a:gs pos="80000">
                <a:srgbClr val="070A83"/>
              </a:gs>
              <a:gs pos="100000">
                <a:srgbClr val="070A8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2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ru-RU" sz="3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50</a:t>
            </a:r>
            <a:endParaRPr sz="36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70A83"/>
            </a:gs>
            <a:gs pos="39999">
              <a:srgbClr val="0A128C"/>
            </a:gs>
            <a:gs pos="69999">
              <a:srgbClr val="181CC7"/>
            </a:gs>
            <a:gs pos="88000">
              <a:srgbClr val="1508C4"/>
            </a:gs>
            <a:gs pos="100000">
              <a:srgbClr val="1F08C6"/>
            </a:gs>
          </a:gsLst>
          <a:lin ang="16200000" scaled="0"/>
        </a:gradFill>
        <a:effectLst/>
      </p:bgPr>
    </p:bg>
    <p:spTree>
      <p:nvGrpSpPr>
        <p:cNvPr id="1" name="Shape 6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" name="Google Shape;648;p7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210425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ru-RU" sz="4400" b="0" i="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Категория 5</a:t>
            </a:r>
            <a:endParaRPr/>
          </a:p>
        </p:txBody>
      </p:sp>
      <p:sp>
        <p:nvSpPr>
          <p:cNvPr id="649" name="Google Shape;649;p77"/>
          <p:cNvSpPr txBox="1">
            <a:spLocks noGrp="1"/>
          </p:cNvSpPr>
          <p:nvPr>
            <p:ph type="body" idx="1"/>
          </p:nvPr>
        </p:nvSpPr>
        <p:spPr>
          <a:xfrm>
            <a:off x="457200" y="1444752"/>
            <a:ext cx="8229600" cy="4492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ru-RU" sz="3200" b="0" i="0" u="none" strike="noStrike" cap="non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Вовлечение несовершеннолетнего в употребление алкогольной и спиртосодержащей продукции, новых потенциально опасных </a:t>
            </a:r>
            <a:r>
              <a:rPr lang="ru-RU" sz="3200" b="0" i="0" u="none" strike="noStrike" cap="none" dirty="0" err="1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психоактивных</a:t>
            </a:r>
            <a:r>
              <a:rPr lang="ru-RU" sz="3200" b="0" i="0" u="none" strike="noStrike" cap="none" dirty="0">
                <a:solidFill>
                  <a:schemeClr val="bg1"/>
                </a:solidFill>
                <a:sym typeface="Calibri"/>
              </a:rPr>
              <a:t> веществ или одурманивающих веществ</a:t>
            </a:r>
            <a:endParaRPr dirty="0">
              <a:solidFill>
                <a:schemeClr val="bg1"/>
              </a:solidFill>
            </a:endParaRPr>
          </a:p>
          <a:p>
            <a:pPr marL="342900" marR="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ru-RU" sz="3200" b="0" i="0" u="none" strike="noStrike" cap="none" dirty="0">
                <a:solidFill>
                  <a:schemeClr val="bg1"/>
                </a:solidFill>
                <a:sym typeface="Calibri"/>
              </a:rPr>
              <a:t>влечет наложение административного штрафа в размере от 1000 до 5000 рублей.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650" name="Google Shape;650;p77"/>
          <p:cNvSpPr/>
          <p:nvPr/>
        </p:nvSpPr>
        <p:spPr>
          <a:xfrm>
            <a:off x="7812360" y="404664"/>
            <a:ext cx="864096" cy="792088"/>
          </a:xfrm>
          <a:prstGeom prst="rect">
            <a:avLst/>
          </a:prstGeom>
          <a:gradFill>
            <a:gsLst>
              <a:gs pos="0">
                <a:srgbClr val="538CD5"/>
              </a:gs>
              <a:gs pos="2000">
                <a:srgbClr val="538CD5"/>
              </a:gs>
              <a:gs pos="34000">
                <a:srgbClr val="2E4CAC"/>
              </a:gs>
              <a:gs pos="80000">
                <a:srgbClr val="070A83"/>
              </a:gs>
              <a:gs pos="100000">
                <a:srgbClr val="070A8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2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ru-RU" sz="3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50</a:t>
            </a:r>
            <a:endParaRPr sz="36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62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70A83"/>
            </a:gs>
            <a:gs pos="39999">
              <a:srgbClr val="0A128C"/>
            </a:gs>
            <a:gs pos="69999">
              <a:srgbClr val="181CC7"/>
            </a:gs>
            <a:gs pos="88000">
              <a:srgbClr val="1508C4"/>
            </a:gs>
            <a:gs pos="100000">
              <a:srgbClr val="1F08C6"/>
            </a:gs>
          </a:gsLst>
          <a:lin ang="16200000" scaled="0"/>
        </a:gradFill>
        <a:effectLst/>
      </p:bgPr>
    </p:bg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22"/>
          <p:cNvSpPr/>
          <p:nvPr/>
        </p:nvSpPr>
        <p:spPr>
          <a:xfrm>
            <a:off x="3888432" y="1511771"/>
            <a:ext cx="864096" cy="792088"/>
          </a:xfrm>
          <a:prstGeom prst="rect">
            <a:avLst/>
          </a:prstGeom>
          <a:gradFill>
            <a:gsLst>
              <a:gs pos="0">
                <a:srgbClr val="538CD5"/>
              </a:gs>
              <a:gs pos="2000">
                <a:srgbClr val="538CD5"/>
              </a:gs>
              <a:gs pos="34000">
                <a:srgbClr val="2E4CAC"/>
              </a:gs>
              <a:gs pos="80000">
                <a:srgbClr val="070A83"/>
              </a:gs>
              <a:gs pos="100000">
                <a:srgbClr val="070A8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2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ru-RU" sz="3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/>
          </a:p>
        </p:txBody>
      </p:sp>
      <p:sp>
        <p:nvSpPr>
          <p:cNvPr id="242" name="Google Shape;242;p22"/>
          <p:cNvSpPr/>
          <p:nvPr/>
        </p:nvSpPr>
        <p:spPr>
          <a:xfrm>
            <a:off x="4896544" y="1511771"/>
            <a:ext cx="864096" cy="792088"/>
          </a:xfrm>
          <a:prstGeom prst="rect">
            <a:avLst/>
          </a:prstGeom>
          <a:gradFill>
            <a:gsLst>
              <a:gs pos="0">
                <a:srgbClr val="538CD5"/>
              </a:gs>
              <a:gs pos="2000">
                <a:srgbClr val="538CD5"/>
              </a:gs>
              <a:gs pos="34000">
                <a:srgbClr val="2E4CAC"/>
              </a:gs>
              <a:gs pos="80000">
                <a:srgbClr val="070A83"/>
              </a:gs>
              <a:gs pos="100000">
                <a:srgbClr val="070A8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2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ru-RU" sz="3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</a:t>
            </a:r>
            <a:endParaRPr/>
          </a:p>
        </p:txBody>
      </p:sp>
      <p:sp>
        <p:nvSpPr>
          <p:cNvPr id="243" name="Google Shape;243;p22"/>
          <p:cNvSpPr/>
          <p:nvPr/>
        </p:nvSpPr>
        <p:spPr>
          <a:xfrm>
            <a:off x="5904656" y="1511771"/>
            <a:ext cx="864096" cy="792088"/>
          </a:xfrm>
          <a:prstGeom prst="rect">
            <a:avLst/>
          </a:prstGeom>
          <a:gradFill>
            <a:gsLst>
              <a:gs pos="0">
                <a:srgbClr val="538CD5"/>
              </a:gs>
              <a:gs pos="2000">
                <a:srgbClr val="538CD5"/>
              </a:gs>
              <a:gs pos="34000">
                <a:srgbClr val="2E4CAC"/>
              </a:gs>
              <a:gs pos="80000">
                <a:srgbClr val="070A83"/>
              </a:gs>
              <a:gs pos="100000">
                <a:srgbClr val="070A8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2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ru-RU" sz="3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30</a:t>
            </a:r>
            <a:endParaRPr/>
          </a:p>
        </p:txBody>
      </p:sp>
      <p:sp>
        <p:nvSpPr>
          <p:cNvPr id="244" name="Google Shape;244;p22"/>
          <p:cNvSpPr/>
          <p:nvPr/>
        </p:nvSpPr>
        <p:spPr>
          <a:xfrm>
            <a:off x="6912768" y="1511771"/>
            <a:ext cx="864096" cy="792088"/>
          </a:xfrm>
          <a:prstGeom prst="rect">
            <a:avLst/>
          </a:prstGeom>
          <a:gradFill>
            <a:gsLst>
              <a:gs pos="0">
                <a:srgbClr val="538CD5"/>
              </a:gs>
              <a:gs pos="2000">
                <a:srgbClr val="538CD5"/>
              </a:gs>
              <a:gs pos="34000">
                <a:srgbClr val="2E4CAC"/>
              </a:gs>
              <a:gs pos="80000">
                <a:srgbClr val="070A83"/>
              </a:gs>
              <a:gs pos="100000">
                <a:srgbClr val="070A8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2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ru-RU" sz="3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40</a:t>
            </a:r>
            <a:endParaRPr/>
          </a:p>
        </p:txBody>
      </p:sp>
      <p:sp>
        <p:nvSpPr>
          <p:cNvPr id="245" name="Google Shape;245;p22"/>
          <p:cNvSpPr/>
          <p:nvPr/>
        </p:nvSpPr>
        <p:spPr>
          <a:xfrm>
            <a:off x="7920880" y="1511771"/>
            <a:ext cx="864096" cy="792088"/>
          </a:xfrm>
          <a:prstGeom prst="rect">
            <a:avLst/>
          </a:prstGeom>
          <a:gradFill>
            <a:gsLst>
              <a:gs pos="0">
                <a:srgbClr val="538CD5"/>
              </a:gs>
              <a:gs pos="2000">
                <a:srgbClr val="538CD5"/>
              </a:gs>
              <a:gs pos="34000">
                <a:srgbClr val="2E4CAC"/>
              </a:gs>
              <a:gs pos="80000">
                <a:srgbClr val="070A83"/>
              </a:gs>
              <a:gs pos="100000">
                <a:srgbClr val="070A8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2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ru-RU" sz="3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50</a:t>
            </a:r>
            <a:endParaRPr/>
          </a:p>
        </p:txBody>
      </p:sp>
      <p:sp>
        <p:nvSpPr>
          <p:cNvPr id="246" name="Google Shape;246;p22"/>
          <p:cNvSpPr/>
          <p:nvPr/>
        </p:nvSpPr>
        <p:spPr>
          <a:xfrm>
            <a:off x="3888432" y="2447875"/>
            <a:ext cx="864096" cy="792088"/>
          </a:xfrm>
          <a:prstGeom prst="rect">
            <a:avLst/>
          </a:prstGeom>
          <a:gradFill>
            <a:gsLst>
              <a:gs pos="0">
                <a:srgbClr val="538CD5"/>
              </a:gs>
              <a:gs pos="2000">
                <a:srgbClr val="538CD5"/>
              </a:gs>
              <a:gs pos="34000">
                <a:srgbClr val="2E4CAC"/>
              </a:gs>
              <a:gs pos="80000">
                <a:srgbClr val="070A83"/>
              </a:gs>
              <a:gs pos="100000">
                <a:srgbClr val="070A8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2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ru-RU" sz="3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/>
          </a:p>
        </p:txBody>
      </p:sp>
      <p:sp>
        <p:nvSpPr>
          <p:cNvPr id="247" name="Google Shape;247;p22"/>
          <p:cNvSpPr/>
          <p:nvPr/>
        </p:nvSpPr>
        <p:spPr>
          <a:xfrm>
            <a:off x="4896544" y="2447875"/>
            <a:ext cx="864096" cy="792088"/>
          </a:xfrm>
          <a:prstGeom prst="rect">
            <a:avLst/>
          </a:prstGeom>
          <a:gradFill>
            <a:gsLst>
              <a:gs pos="0">
                <a:srgbClr val="538CD5"/>
              </a:gs>
              <a:gs pos="2000">
                <a:srgbClr val="538CD5"/>
              </a:gs>
              <a:gs pos="34000">
                <a:srgbClr val="2E4CAC"/>
              </a:gs>
              <a:gs pos="80000">
                <a:srgbClr val="070A83"/>
              </a:gs>
              <a:gs pos="100000">
                <a:srgbClr val="070A8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2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ru-RU" sz="3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</a:t>
            </a:r>
            <a:endParaRPr/>
          </a:p>
        </p:txBody>
      </p:sp>
      <p:sp>
        <p:nvSpPr>
          <p:cNvPr id="248" name="Google Shape;248;p22"/>
          <p:cNvSpPr/>
          <p:nvPr/>
        </p:nvSpPr>
        <p:spPr>
          <a:xfrm>
            <a:off x="5904656" y="2447875"/>
            <a:ext cx="864096" cy="792088"/>
          </a:xfrm>
          <a:prstGeom prst="rect">
            <a:avLst/>
          </a:prstGeom>
          <a:gradFill>
            <a:gsLst>
              <a:gs pos="0">
                <a:srgbClr val="538CD5"/>
              </a:gs>
              <a:gs pos="2000">
                <a:srgbClr val="538CD5"/>
              </a:gs>
              <a:gs pos="34000">
                <a:srgbClr val="2E4CAC"/>
              </a:gs>
              <a:gs pos="80000">
                <a:srgbClr val="070A83"/>
              </a:gs>
              <a:gs pos="100000">
                <a:srgbClr val="070A8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2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ru-RU" sz="3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30</a:t>
            </a:r>
            <a:endParaRPr/>
          </a:p>
        </p:txBody>
      </p:sp>
      <p:sp>
        <p:nvSpPr>
          <p:cNvPr id="249" name="Google Shape;249;p22"/>
          <p:cNvSpPr/>
          <p:nvPr/>
        </p:nvSpPr>
        <p:spPr>
          <a:xfrm>
            <a:off x="6912768" y="2447875"/>
            <a:ext cx="864096" cy="792088"/>
          </a:xfrm>
          <a:prstGeom prst="rect">
            <a:avLst/>
          </a:prstGeom>
          <a:gradFill>
            <a:gsLst>
              <a:gs pos="0">
                <a:srgbClr val="538CD5"/>
              </a:gs>
              <a:gs pos="2000">
                <a:srgbClr val="538CD5"/>
              </a:gs>
              <a:gs pos="34000">
                <a:srgbClr val="2E4CAC"/>
              </a:gs>
              <a:gs pos="80000">
                <a:srgbClr val="070A83"/>
              </a:gs>
              <a:gs pos="100000">
                <a:srgbClr val="070A8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2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ru-RU" sz="3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40</a:t>
            </a:r>
            <a:endParaRPr/>
          </a:p>
        </p:txBody>
      </p:sp>
      <p:sp>
        <p:nvSpPr>
          <p:cNvPr id="250" name="Google Shape;250;p22"/>
          <p:cNvSpPr/>
          <p:nvPr/>
        </p:nvSpPr>
        <p:spPr>
          <a:xfrm>
            <a:off x="7920880" y="2447875"/>
            <a:ext cx="864096" cy="792088"/>
          </a:xfrm>
          <a:prstGeom prst="rect">
            <a:avLst/>
          </a:prstGeom>
          <a:gradFill>
            <a:gsLst>
              <a:gs pos="0">
                <a:srgbClr val="538CD5"/>
              </a:gs>
              <a:gs pos="2000">
                <a:srgbClr val="538CD5"/>
              </a:gs>
              <a:gs pos="34000">
                <a:srgbClr val="2E4CAC"/>
              </a:gs>
              <a:gs pos="80000">
                <a:srgbClr val="070A83"/>
              </a:gs>
              <a:gs pos="100000">
                <a:srgbClr val="070A8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2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ru-RU" sz="3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50</a:t>
            </a:r>
            <a:endParaRPr/>
          </a:p>
        </p:txBody>
      </p:sp>
      <p:sp>
        <p:nvSpPr>
          <p:cNvPr id="251" name="Google Shape;251;p22"/>
          <p:cNvSpPr/>
          <p:nvPr/>
        </p:nvSpPr>
        <p:spPr>
          <a:xfrm>
            <a:off x="3888432" y="3383979"/>
            <a:ext cx="864096" cy="792088"/>
          </a:xfrm>
          <a:prstGeom prst="rect">
            <a:avLst/>
          </a:prstGeom>
          <a:gradFill>
            <a:gsLst>
              <a:gs pos="0">
                <a:srgbClr val="538CD5"/>
              </a:gs>
              <a:gs pos="2000">
                <a:srgbClr val="538CD5"/>
              </a:gs>
              <a:gs pos="34000">
                <a:srgbClr val="2E4CAC"/>
              </a:gs>
              <a:gs pos="80000">
                <a:srgbClr val="070A83"/>
              </a:gs>
              <a:gs pos="100000">
                <a:srgbClr val="070A8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2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ru-RU" sz="3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/>
          </a:p>
        </p:txBody>
      </p:sp>
      <p:sp>
        <p:nvSpPr>
          <p:cNvPr id="252" name="Google Shape;252;p22"/>
          <p:cNvSpPr/>
          <p:nvPr/>
        </p:nvSpPr>
        <p:spPr>
          <a:xfrm>
            <a:off x="4896544" y="3383979"/>
            <a:ext cx="864096" cy="792088"/>
          </a:xfrm>
          <a:prstGeom prst="rect">
            <a:avLst/>
          </a:prstGeom>
          <a:gradFill>
            <a:gsLst>
              <a:gs pos="0">
                <a:srgbClr val="538CD5"/>
              </a:gs>
              <a:gs pos="2000">
                <a:srgbClr val="538CD5"/>
              </a:gs>
              <a:gs pos="34000">
                <a:srgbClr val="2E4CAC"/>
              </a:gs>
              <a:gs pos="80000">
                <a:srgbClr val="070A83"/>
              </a:gs>
              <a:gs pos="100000">
                <a:srgbClr val="070A8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2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ru-RU" sz="3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</a:t>
            </a:r>
            <a:endParaRPr/>
          </a:p>
        </p:txBody>
      </p:sp>
      <p:sp>
        <p:nvSpPr>
          <p:cNvPr id="253" name="Google Shape;253;p22"/>
          <p:cNvSpPr/>
          <p:nvPr/>
        </p:nvSpPr>
        <p:spPr>
          <a:xfrm>
            <a:off x="5904656" y="3383979"/>
            <a:ext cx="864096" cy="792088"/>
          </a:xfrm>
          <a:prstGeom prst="rect">
            <a:avLst/>
          </a:prstGeom>
          <a:gradFill>
            <a:gsLst>
              <a:gs pos="0">
                <a:srgbClr val="538CD5"/>
              </a:gs>
              <a:gs pos="2000">
                <a:srgbClr val="538CD5"/>
              </a:gs>
              <a:gs pos="34000">
                <a:srgbClr val="2E4CAC"/>
              </a:gs>
              <a:gs pos="80000">
                <a:srgbClr val="070A83"/>
              </a:gs>
              <a:gs pos="100000">
                <a:srgbClr val="070A8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2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ru-RU" sz="3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30</a:t>
            </a:r>
            <a:endParaRPr/>
          </a:p>
        </p:txBody>
      </p:sp>
      <p:sp>
        <p:nvSpPr>
          <p:cNvPr id="254" name="Google Shape;254;p22"/>
          <p:cNvSpPr/>
          <p:nvPr/>
        </p:nvSpPr>
        <p:spPr>
          <a:xfrm>
            <a:off x="6912768" y="3383979"/>
            <a:ext cx="864096" cy="792088"/>
          </a:xfrm>
          <a:prstGeom prst="rect">
            <a:avLst/>
          </a:prstGeom>
          <a:gradFill>
            <a:gsLst>
              <a:gs pos="0">
                <a:srgbClr val="538CD5"/>
              </a:gs>
              <a:gs pos="2000">
                <a:srgbClr val="538CD5"/>
              </a:gs>
              <a:gs pos="34000">
                <a:srgbClr val="2E4CAC"/>
              </a:gs>
              <a:gs pos="80000">
                <a:srgbClr val="070A83"/>
              </a:gs>
              <a:gs pos="100000">
                <a:srgbClr val="070A8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2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ru-RU" sz="3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40</a:t>
            </a:r>
            <a:endParaRPr/>
          </a:p>
        </p:txBody>
      </p:sp>
      <p:sp>
        <p:nvSpPr>
          <p:cNvPr id="255" name="Google Shape;255;p22"/>
          <p:cNvSpPr/>
          <p:nvPr/>
        </p:nvSpPr>
        <p:spPr>
          <a:xfrm>
            <a:off x="7920880" y="3383979"/>
            <a:ext cx="864096" cy="792088"/>
          </a:xfrm>
          <a:prstGeom prst="rect">
            <a:avLst/>
          </a:prstGeom>
          <a:gradFill>
            <a:gsLst>
              <a:gs pos="0">
                <a:srgbClr val="538CD5"/>
              </a:gs>
              <a:gs pos="2000">
                <a:srgbClr val="538CD5"/>
              </a:gs>
              <a:gs pos="34000">
                <a:srgbClr val="2E4CAC"/>
              </a:gs>
              <a:gs pos="80000">
                <a:srgbClr val="070A83"/>
              </a:gs>
              <a:gs pos="100000">
                <a:srgbClr val="070A8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2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ru-RU" sz="3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50</a:t>
            </a:r>
            <a:endParaRPr/>
          </a:p>
        </p:txBody>
      </p:sp>
      <p:sp>
        <p:nvSpPr>
          <p:cNvPr id="256" name="Google Shape;256;p22"/>
          <p:cNvSpPr/>
          <p:nvPr/>
        </p:nvSpPr>
        <p:spPr>
          <a:xfrm>
            <a:off x="3888432" y="4320083"/>
            <a:ext cx="864096" cy="792088"/>
          </a:xfrm>
          <a:prstGeom prst="rect">
            <a:avLst/>
          </a:prstGeom>
          <a:gradFill>
            <a:gsLst>
              <a:gs pos="0">
                <a:srgbClr val="538CD5"/>
              </a:gs>
              <a:gs pos="2000">
                <a:srgbClr val="538CD5"/>
              </a:gs>
              <a:gs pos="34000">
                <a:srgbClr val="2E4CAC"/>
              </a:gs>
              <a:gs pos="80000">
                <a:srgbClr val="070A83"/>
              </a:gs>
              <a:gs pos="100000">
                <a:srgbClr val="070A8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2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ru-RU" sz="3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/>
          </a:p>
        </p:txBody>
      </p:sp>
      <p:sp>
        <p:nvSpPr>
          <p:cNvPr id="257" name="Google Shape;257;p22"/>
          <p:cNvSpPr/>
          <p:nvPr/>
        </p:nvSpPr>
        <p:spPr>
          <a:xfrm>
            <a:off x="4896544" y="4320083"/>
            <a:ext cx="864096" cy="792088"/>
          </a:xfrm>
          <a:prstGeom prst="rect">
            <a:avLst/>
          </a:prstGeom>
          <a:gradFill>
            <a:gsLst>
              <a:gs pos="0">
                <a:srgbClr val="538CD5"/>
              </a:gs>
              <a:gs pos="2000">
                <a:srgbClr val="538CD5"/>
              </a:gs>
              <a:gs pos="34000">
                <a:srgbClr val="2E4CAC"/>
              </a:gs>
              <a:gs pos="80000">
                <a:srgbClr val="070A83"/>
              </a:gs>
              <a:gs pos="100000">
                <a:srgbClr val="070A8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2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ru-RU" sz="3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</a:t>
            </a:r>
            <a:endParaRPr/>
          </a:p>
        </p:txBody>
      </p:sp>
      <p:sp>
        <p:nvSpPr>
          <p:cNvPr id="258" name="Google Shape;258;p22"/>
          <p:cNvSpPr/>
          <p:nvPr/>
        </p:nvSpPr>
        <p:spPr>
          <a:xfrm>
            <a:off x="5904656" y="4320083"/>
            <a:ext cx="864096" cy="792088"/>
          </a:xfrm>
          <a:prstGeom prst="rect">
            <a:avLst/>
          </a:prstGeom>
          <a:gradFill>
            <a:gsLst>
              <a:gs pos="0">
                <a:srgbClr val="538CD5"/>
              </a:gs>
              <a:gs pos="2000">
                <a:srgbClr val="538CD5"/>
              </a:gs>
              <a:gs pos="34000">
                <a:srgbClr val="2E4CAC"/>
              </a:gs>
              <a:gs pos="80000">
                <a:srgbClr val="070A83"/>
              </a:gs>
              <a:gs pos="100000">
                <a:srgbClr val="070A8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2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ru-RU" sz="3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30</a:t>
            </a:r>
            <a:endParaRPr/>
          </a:p>
        </p:txBody>
      </p:sp>
      <p:sp>
        <p:nvSpPr>
          <p:cNvPr id="259" name="Google Shape;259;p22"/>
          <p:cNvSpPr/>
          <p:nvPr/>
        </p:nvSpPr>
        <p:spPr>
          <a:xfrm>
            <a:off x="6912768" y="4320083"/>
            <a:ext cx="864096" cy="792088"/>
          </a:xfrm>
          <a:prstGeom prst="rect">
            <a:avLst/>
          </a:prstGeom>
          <a:gradFill>
            <a:gsLst>
              <a:gs pos="0">
                <a:srgbClr val="538CD5"/>
              </a:gs>
              <a:gs pos="2000">
                <a:srgbClr val="538CD5"/>
              </a:gs>
              <a:gs pos="34000">
                <a:srgbClr val="2E4CAC"/>
              </a:gs>
              <a:gs pos="80000">
                <a:srgbClr val="070A83"/>
              </a:gs>
              <a:gs pos="100000">
                <a:srgbClr val="070A8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2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ru-RU" sz="3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40</a:t>
            </a:r>
            <a:endParaRPr/>
          </a:p>
        </p:txBody>
      </p:sp>
      <p:sp>
        <p:nvSpPr>
          <p:cNvPr id="260" name="Google Shape;260;p22"/>
          <p:cNvSpPr/>
          <p:nvPr/>
        </p:nvSpPr>
        <p:spPr>
          <a:xfrm>
            <a:off x="7920880" y="4320083"/>
            <a:ext cx="864096" cy="792088"/>
          </a:xfrm>
          <a:prstGeom prst="rect">
            <a:avLst/>
          </a:prstGeom>
          <a:gradFill>
            <a:gsLst>
              <a:gs pos="0">
                <a:srgbClr val="538CD5"/>
              </a:gs>
              <a:gs pos="2000">
                <a:srgbClr val="538CD5"/>
              </a:gs>
              <a:gs pos="34000">
                <a:srgbClr val="2E4CAC"/>
              </a:gs>
              <a:gs pos="80000">
                <a:srgbClr val="070A83"/>
              </a:gs>
              <a:gs pos="100000">
                <a:srgbClr val="070A8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2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ru-RU" sz="3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50</a:t>
            </a:r>
            <a:endParaRPr/>
          </a:p>
        </p:txBody>
      </p:sp>
      <p:sp>
        <p:nvSpPr>
          <p:cNvPr id="261" name="Google Shape;261;p22"/>
          <p:cNvSpPr/>
          <p:nvPr/>
        </p:nvSpPr>
        <p:spPr>
          <a:xfrm>
            <a:off x="3888432" y="5256187"/>
            <a:ext cx="864096" cy="792088"/>
          </a:xfrm>
          <a:prstGeom prst="rect">
            <a:avLst/>
          </a:prstGeom>
          <a:gradFill>
            <a:gsLst>
              <a:gs pos="0">
                <a:srgbClr val="538CD5"/>
              </a:gs>
              <a:gs pos="2000">
                <a:srgbClr val="538CD5"/>
              </a:gs>
              <a:gs pos="34000">
                <a:srgbClr val="2E4CAC"/>
              </a:gs>
              <a:gs pos="80000">
                <a:srgbClr val="070A83"/>
              </a:gs>
              <a:gs pos="100000">
                <a:srgbClr val="070A8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2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ru-RU" sz="3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/>
          </a:p>
        </p:txBody>
      </p:sp>
      <p:sp>
        <p:nvSpPr>
          <p:cNvPr id="262" name="Google Shape;262;p22"/>
          <p:cNvSpPr/>
          <p:nvPr/>
        </p:nvSpPr>
        <p:spPr>
          <a:xfrm>
            <a:off x="4896544" y="5256187"/>
            <a:ext cx="864096" cy="792088"/>
          </a:xfrm>
          <a:prstGeom prst="rect">
            <a:avLst/>
          </a:prstGeom>
          <a:gradFill>
            <a:gsLst>
              <a:gs pos="0">
                <a:srgbClr val="538CD5"/>
              </a:gs>
              <a:gs pos="2000">
                <a:srgbClr val="538CD5"/>
              </a:gs>
              <a:gs pos="34000">
                <a:srgbClr val="2E4CAC"/>
              </a:gs>
              <a:gs pos="80000">
                <a:srgbClr val="070A83"/>
              </a:gs>
              <a:gs pos="100000">
                <a:srgbClr val="070A8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2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ru-RU" sz="3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</a:t>
            </a:r>
            <a:endParaRPr/>
          </a:p>
        </p:txBody>
      </p:sp>
      <p:sp>
        <p:nvSpPr>
          <p:cNvPr id="263" name="Google Shape;263;p22"/>
          <p:cNvSpPr/>
          <p:nvPr/>
        </p:nvSpPr>
        <p:spPr>
          <a:xfrm>
            <a:off x="5904656" y="5256187"/>
            <a:ext cx="864096" cy="792088"/>
          </a:xfrm>
          <a:prstGeom prst="rect">
            <a:avLst/>
          </a:prstGeom>
          <a:gradFill>
            <a:gsLst>
              <a:gs pos="0">
                <a:srgbClr val="538CD5"/>
              </a:gs>
              <a:gs pos="2000">
                <a:srgbClr val="538CD5"/>
              </a:gs>
              <a:gs pos="34000">
                <a:srgbClr val="2E4CAC"/>
              </a:gs>
              <a:gs pos="80000">
                <a:srgbClr val="070A83"/>
              </a:gs>
              <a:gs pos="100000">
                <a:srgbClr val="070A8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2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ru-RU" sz="3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30</a:t>
            </a:r>
            <a:endParaRPr/>
          </a:p>
        </p:txBody>
      </p:sp>
      <p:sp>
        <p:nvSpPr>
          <p:cNvPr id="264" name="Google Shape;264;p22"/>
          <p:cNvSpPr/>
          <p:nvPr/>
        </p:nvSpPr>
        <p:spPr>
          <a:xfrm>
            <a:off x="6912768" y="5256187"/>
            <a:ext cx="864096" cy="792088"/>
          </a:xfrm>
          <a:prstGeom prst="rect">
            <a:avLst/>
          </a:prstGeom>
          <a:gradFill>
            <a:gsLst>
              <a:gs pos="0">
                <a:srgbClr val="538CD5"/>
              </a:gs>
              <a:gs pos="2000">
                <a:srgbClr val="538CD5"/>
              </a:gs>
              <a:gs pos="34000">
                <a:srgbClr val="2E4CAC"/>
              </a:gs>
              <a:gs pos="80000">
                <a:srgbClr val="070A83"/>
              </a:gs>
              <a:gs pos="100000">
                <a:srgbClr val="070A8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2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ru-RU" sz="3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40</a:t>
            </a:r>
            <a:endParaRPr/>
          </a:p>
        </p:txBody>
      </p:sp>
      <p:sp>
        <p:nvSpPr>
          <p:cNvPr id="265" name="Google Shape;265;p22"/>
          <p:cNvSpPr/>
          <p:nvPr/>
        </p:nvSpPr>
        <p:spPr>
          <a:xfrm>
            <a:off x="7920880" y="5256187"/>
            <a:ext cx="864096" cy="792088"/>
          </a:xfrm>
          <a:prstGeom prst="rect">
            <a:avLst/>
          </a:prstGeom>
          <a:gradFill>
            <a:gsLst>
              <a:gs pos="0">
                <a:srgbClr val="538CD5"/>
              </a:gs>
              <a:gs pos="2000">
                <a:srgbClr val="538CD5"/>
              </a:gs>
              <a:gs pos="34000">
                <a:srgbClr val="2E4CAC"/>
              </a:gs>
              <a:gs pos="80000">
                <a:srgbClr val="070A83"/>
              </a:gs>
              <a:gs pos="100000">
                <a:srgbClr val="070A8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2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ru-RU" sz="3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50</a:t>
            </a:r>
            <a:endParaRPr/>
          </a:p>
        </p:txBody>
      </p:sp>
      <p:sp>
        <p:nvSpPr>
          <p:cNvPr id="266" name="Google Shape;266;p22"/>
          <p:cNvSpPr/>
          <p:nvPr/>
        </p:nvSpPr>
        <p:spPr>
          <a:xfrm>
            <a:off x="360040" y="1511771"/>
            <a:ext cx="3240360" cy="792088"/>
          </a:xfrm>
          <a:prstGeom prst="rect">
            <a:avLst/>
          </a:prstGeom>
          <a:gradFill>
            <a:gsLst>
              <a:gs pos="0">
                <a:srgbClr val="538CD5"/>
              </a:gs>
              <a:gs pos="2000">
                <a:srgbClr val="538CD5"/>
              </a:gs>
              <a:gs pos="34000">
                <a:srgbClr val="2E4CAC"/>
              </a:gs>
              <a:gs pos="80000">
                <a:srgbClr val="070A83"/>
              </a:gs>
              <a:gs pos="100000">
                <a:srgbClr val="070A8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2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ru-RU" sz="3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Определения</a:t>
            </a:r>
            <a:endParaRPr sz="36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7" name="Google Shape;267;p22"/>
          <p:cNvSpPr/>
          <p:nvPr/>
        </p:nvSpPr>
        <p:spPr>
          <a:xfrm>
            <a:off x="360040" y="2447875"/>
            <a:ext cx="3240360" cy="792088"/>
          </a:xfrm>
          <a:prstGeom prst="rect">
            <a:avLst/>
          </a:prstGeom>
          <a:gradFill>
            <a:gsLst>
              <a:gs pos="0">
                <a:srgbClr val="538CD5"/>
              </a:gs>
              <a:gs pos="2000">
                <a:srgbClr val="538CD5"/>
              </a:gs>
              <a:gs pos="34000">
                <a:srgbClr val="2E4CAC"/>
              </a:gs>
              <a:gs pos="80000">
                <a:srgbClr val="070A83"/>
              </a:gs>
              <a:gs pos="100000">
                <a:srgbClr val="070A8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2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ru-RU" sz="3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Литературна</a:t>
            </a:r>
            <a:endParaRPr sz="36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8" name="Google Shape;268;p22"/>
          <p:cNvSpPr/>
          <p:nvPr/>
        </p:nvSpPr>
        <p:spPr>
          <a:xfrm>
            <a:off x="360040" y="3383979"/>
            <a:ext cx="3240360" cy="792088"/>
          </a:xfrm>
          <a:prstGeom prst="rect">
            <a:avLst/>
          </a:prstGeom>
          <a:gradFill>
            <a:gsLst>
              <a:gs pos="0">
                <a:srgbClr val="538CD5"/>
              </a:gs>
              <a:gs pos="2000">
                <a:srgbClr val="538CD5"/>
              </a:gs>
              <a:gs pos="34000">
                <a:srgbClr val="2E4CAC"/>
              </a:gs>
              <a:gs pos="80000">
                <a:srgbClr val="070A83"/>
              </a:gs>
              <a:gs pos="100000">
                <a:srgbClr val="070A8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2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ru-RU" sz="3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Правовые да</a:t>
            </a:r>
            <a:endParaRPr sz="36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9" name="Google Shape;269;p22"/>
          <p:cNvSpPr/>
          <p:nvPr/>
        </p:nvSpPr>
        <p:spPr>
          <a:xfrm>
            <a:off x="360040" y="4320083"/>
            <a:ext cx="3240360" cy="792088"/>
          </a:xfrm>
          <a:prstGeom prst="rect">
            <a:avLst/>
          </a:prstGeom>
          <a:gradFill>
            <a:gsLst>
              <a:gs pos="0">
                <a:srgbClr val="538CD5"/>
              </a:gs>
              <a:gs pos="2000">
                <a:srgbClr val="538CD5"/>
              </a:gs>
              <a:gs pos="34000">
                <a:srgbClr val="2E4CAC"/>
              </a:gs>
              <a:gs pos="80000">
                <a:srgbClr val="070A83"/>
              </a:gs>
              <a:gs pos="100000">
                <a:srgbClr val="070A8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2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ru-RU" sz="3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Происхожден</a:t>
            </a:r>
            <a:endParaRPr sz="36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70" name="Google Shape;270;p22"/>
          <p:cNvGrpSpPr/>
          <p:nvPr/>
        </p:nvGrpSpPr>
        <p:grpSpPr>
          <a:xfrm>
            <a:off x="311150" y="5194300"/>
            <a:ext cx="3657600" cy="1219200"/>
            <a:chOff x="196" y="3272"/>
            <a:chExt cx="2304" cy="768"/>
          </a:xfrm>
        </p:grpSpPr>
        <p:pic>
          <p:nvPicPr>
            <p:cNvPr id="271" name="Google Shape;271;p22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196" y="3272"/>
              <a:ext cx="2304" cy="76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72" name="Google Shape;272;p22"/>
            <p:cNvSpPr txBox="1"/>
            <p:nvPr/>
          </p:nvSpPr>
          <p:spPr>
            <a:xfrm>
              <a:off x="227" y="3311"/>
              <a:ext cx="2041" cy="4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3600"/>
                <a:buFont typeface="Calibri"/>
                <a:buNone/>
              </a:pPr>
              <a:r>
                <a:rPr lang="ru-RU" sz="3600" b="1" i="0" u="none" strike="noStrike" cap="none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rPr>
                <a:t>Статья </a:t>
              </a:r>
              <a:endParaRPr/>
            </a:p>
          </p:txBody>
        </p:sp>
      </p:grpSp>
      <p:pic>
        <p:nvPicPr>
          <p:cNvPr id="273" name="Google Shape;273;p2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348037" y="165100"/>
            <a:ext cx="2454275" cy="1247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70A83"/>
            </a:gs>
            <a:gs pos="39999">
              <a:srgbClr val="0A128C"/>
            </a:gs>
            <a:gs pos="69999">
              <a:srgbClr val="181CC7"/>
            </a:gs>
            <a:gs pos="88000">
              <a:srgbClr val="1508C4"/>
            </a:gs>
            <a:gs pos="100000">
              <a:srgbClr val="1F08C6"/>
            </a:gs>
          </a:gsLst>
          <a:lin ang="16200000" scaled="0"/>
        </a:gradFill>
        <a:effectLst/>
      </p:bgPr>
    </p:bg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2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210425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ru-RU" sz="4400" b="0" i="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Категория 1</a:t>
            </a:r>
            <a:endParaRPr/>
          </a:p>
        </p:txBody>
      </p:sp>
      <p:sp>
        <p:nvSpPr>
          <p:cNvPr id="279" name="Google Shape;279;p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492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81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Char char="•"/>
            </a:pPr>
            <a:r>
              <a:rPr lang="ru-RU" sz="6000" b="1" i="0" u="none" strike="noStrike" cap="none" dirty="0">
                <a:solidFill>
                  <a:schemeClr val="bg1"/>
                </a:solidFill>
                <a:latin typeface="Georgia"/>
                <a:ea typeface="Georgia"/>
                <a:cs typeface="Georgia"/>
                <a:sym typeface="Georgia"/>
              </a:rPr>
              <a:t>Тайное хищение имущества именуется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280" name="Google Shape;280;p23"/>
          <p:cNvSpPr/>
          <p:nvPr/>
        </p:nvSpPr>
        <p:spPr>
          <a:xfrm>
            <a:off x="7812360" y="404664"/>
            <a:ext cx="864096" cy="792088"/>
          </a:xfrm>
          <a:prstGeom prst="rect">
            <a:avLst/>
          </a:prstGeom>
          <a:gradFill>
            <a:gsLst>
              <a:gs pos="0">
                <a:srgbClr val="538CD5"/>
              </a:gs>
              <a:gs pos="2000">
                <a:srgbClr val="538CD5"/>
              </a:gs>
              <a:gs pos="34000">
                <a:srgbClr val="2E4CAC"/>
              </a:gs>
              <a:gs pos="80000">
                <a:srgbClr val="070A83"/>
              </a:gs>
              <a:gs pos="100000">
                <a:srgbClr val="070A8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2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ru-RU" sz="3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70A83"/>
            </a:gs>
            <a:gs pos="39999">
              <a:srgbClr val="0A128C"/>
            </a:gs>
            <a:gs pos="69999">
              <a:srgbClr val="181CC7"/>
            </a:gs>
            <a:gs pos="88000">
              <a:srgbClr val="1508C4"/>
            </a:gs>
            <a:gs pos="100000">
              <a:srgbClr val="1F08C6"/>
            </a:gs>
          </a:gsLst>
          <a:lin ang="16200000" scaled="0"/>
        </a:gradFill>
        <a:effectLst/>
      </p:bgPr>
    </p:bg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2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7210425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ru-RU" sz="4400" b="0" i="0" u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Категория 1</a:t>
            </a:r>
            <a:endParaRPr/>
          </a:p>
        </p:txBody>
      </p:sp>
      <p:sp>
        <p:nvSpPr>
          <p:cNvPr id="286" name="Google Shape;286;p24"/>
          <p:cNvSpPr/>
          <p:nvPr/>
        </p:nvSpPr>
        <p:spPr>
          <a:xfrm>
            <a:off x="7812360" y="404664"/>
            <a:ext cx="864096" cy="792088"/>
          </a:xfrm>
          <a:prstGeom prst="rect">
            <a:avLst/>
          </a:prstGeom>
          <a:gradFill>
            <a:gsLst>
              <a:gs pos="0">
                <a:srgbClr val="538CD5"/>
              </a:gs>
              <a:gs pos="2000">
                <a:srgbClr val="538CD5"/>
              </a:gs>
              <a:gs pos="34000">
                <a:srgbClr val="2E4CAC"/>
              </a:gs>
              <a:gs pos="80000">
                <a:srgbClr val="070A83"/>
              </a:gs>
              <a:gs pos="100000">
                <a:srgbClr val="070A83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29803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</a:pPr>
            <a:r>
              <a:rPr lang="ru-RU" sz="3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/>
          </a:p>
        </p:txBody>
      </p:sp>
      <p:sp>
        <p:nvSpPr>
          <p:cNvPr id="287" name="Google Shape;287;p2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492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Arial"/>
              <a:buNone/>
            </a:pPr>
            <a:r>
              <a:rPr lang="ru-RU" sz="9600" b="0" i="0" u="none" strike="noStrike" cap="none" dirty="0">
                <a:solidFill>
                  <a:schemeClr val="bg1"/>
                </a:solidFill>
                <a:latin typeface="Georgia"/>
                <a:ea typeface="Georgia"/>
                <a:cs typeface="Georgia"/>
                <a:sym typeface="Georgia"/>
              </a:rPr>
              <a:t>кража</a:t>
            </a:r>
            <a:endParaRPr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8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668</Words>
  <Application>Microsoft Office PowerPoint</Application>
  <PresentationFormat>Экран (4:3)</PresentationFormat>
  <Paragraphs>216</Paragraphs>
  <Slides>63</Slides>
  <Notes>62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7</vt:i4>
      </vt:variant>
      <vt:variant>
        <vt:lpstr>Заголовки слайдов</vt:lpstr>
      </vt:variant>
      <vt:variant>
        <vt:i4>63</vt:i4>
      </vt:variant>
    </vt:vector>
  </HeadingPairs>
  <TitlesOfParts>
    <vt:vector size="74" baseType="lpstr">
      <vt:lpstr>Arial</vt:lpstr>
      <vt:lpstr>Calibri</vt:lpstr>
      <vt:lpstr>Calibri Light</vt:lpstr>
      <vt:lpstr>Georgia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Ретро</vt:lpstr>
      <vt:lpstr>Презентация PowerPoint</vt:lpstr>
      <vt:lpstr>Категория 1</vt:lpstr>
      <vt:lpstr>Категория 2</vt:lpstr>
      <vt:lpstr>Категория 3</vt:lpstr>
      <vt:lpstr>Категория 4</vt:lpstr>
      <vt:lpstr>Категория 5</vt:lpstr>
      <vt:lpstr>Презентация PowerPoint</vt:lpstr>
      <vt:lpstr>Категория 1</vt:lpstr>
      <vt:lpstr>Категория 1</vt:lpstr>
      <vt:lpstr>Категория 1</vt:lpstr>
      <vt:lpstr>Категория 1</vt:lpstr>
      <vt:lpstr>Категория 1</vt:lpstr>
      <vt:lpstr>Категория 1</vt:lpstr>
      <vt:lpstr>Презентация PowerPoint</vt:lpstr>
      <vt:lpstr>Категория 1</vt:lpstr>
      <vt:lpstr>Категория 1</vt:lpstr>
      <vt:lpstr>Категория 1</vt:lpstr>
      <vt:lpstr>Категория 1</vt:lpstr>
      <vt:lpstr>Категория 2</vt:lpstr>
      <vt:lpstr>Категория 2</vt:lpstr>
      <vt:lpstr>Категория 2</vt:lpstr>
      <vt:lpstr>Категория 2</vt:lpstr>
      <vt:lpstr>Презентация PowerPoint</vt:lpstr>
      <vt:lpstr>Категория 2</vt:lpstr>
      <vt:lpstr>Категория 2</vt:lpstr>
      <vt:lpstr>Категория 2</vt:lpstr>
      <vt:lpstr>Категория 2</vt:lpstr>
      <vt:lpstr>Категория 2</vt:lpstr>
      <vt:lpstr>Категория 2</vt:lpstr>
      <vt:lpstr>Категория 3</vt:lpstr>
      <vt:lpstr>Категория 3</vt:lpstr>
      <vt:lpstr>Категория 3</vt:lpstr>
      <vt:lpstr>Категория 3</vt:lpstr>
      <vt:lpstr>Категория 3</vt:lpstr>
      <vt:lpstr>Категория 3</vt:lpstr>
      <vt:lpstr>Категория 3</vt:lpstr>
      <vt:lpstr>Категория 3</vt:lpstr>
      <vt:lpstr>Презентация PowerPoint</vt:lpstr>
      <vt:lpstr>Категория 3</vt:lpstr>
      <vt:lpstr>Категория 3</vt:lpstr>
      <vt:lpstr>Презентация PowerPoint</vt:lpstr>
      <vt:lpstr>Категория 4</vt:lpstr>
      <vt:lpstr>Категория 4</vt:lpstr>
      <vt:lpstr>Категория 4</vt:lpstr>
      <vt:lpstr>Категория 4</vt:lpstr>
      <vt:lpstr>Категория 4</vt:lpstr>
      <vt:lpstr>Категория 4</vt:lpstr>
      <vt:lpstr>Категория 4</vt:lpstr>
      <vt:lpstr>Категория 4</vt:lpstr>
      <vt:lpstr>Категория 4</vt:lpstr>
      <vt:lpstr>Категория 4</vt:lpstr>
      <vt:lpstr>Категория 5</vt:lpstr>
      <vt:lpstr>Категория 5</vt:lpstr>
      <vt:lpstr>Презентация PowerPoint</vt:lpstr>
      <vt:lpstr>Категория 5</vt:lpstr>
      <vt:lpstr>Категория 5</vt:lpstr>
      <vt:lpstr>Категория 5</vt:lpstr>
      <vt:lpstr>Категория 5</vt:lpstr>
      <vt:lpstr>Категория 5</vt:lpstr>
      <vt:lpstr>Категория 5</vt:lpstr>
      <vt:lpstr>Категория 5</vt:lpstr>
      <vt:lpstr>Категория 5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Учетная запись Майкрософт</cp:lastModifiedBy>
  <cp:revision>3</cp:revision>
  <dcterms:modified xsi:type="dcterms:W3CDTF">2021-11-17T18:33:43Z</dcterms:modified>
</cp:coreProperties>
</file>